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94" r:id="rId1"/>
  </p:sldMasterIdLst>
  <p:notesMasterIdLst>
    <p:notesMasterId r:id="rId16"/>
  </p:notesMasterIdLst>
  <p:sldIdLst>
    <p:sldId id="345" r:id="rId2"/>
    <p:sldId id="635" r:id="rId3"/>
    <p:sldId id="636" r:id="rId4"/>
    <p:sldId id="414" r:id="rId5"/>
    <p:sldId id="348" r:id="rId6"/>
    <p:sldId id="411" r:id="rId7"/>
    <p:sldId id="351" r:id="rId8"/>
    <p:sldId id="637" r:id="rId9"/>
    <p:sldId id="642" r:id="rId10"/>
    <p:sldId id="638" r:id="rId11"/>
    <p:sldId id="639" r:id="rId12"/>
    <p:sldId id="640" r:id="rId13"/>
    <p:sldId id="641" r:id="rId14"/>
    <p:sldId id="352" r:id="rId15"/>
  </p:sldIdLst>
  <p:sldSz cx="12192000" cy="6858000"/>
  <p:notesSz cx="6858000" cy="9144000"/>
  <p:embeddedFontLst>
    <p:embeddedFont>
      <p:font typeface="ＭＳ Ｐゴシック" panose="020B0600070205080204" pitchFamily="34" charset="-128"/>
      <p:regular r:id="rId17"/>
    </p:embeddedFont>
    <p:embeddedFont>
      <p:font typeface="Arial Black" panose="020B0A04020102020204" pitchFamily="34" charset="0"/>
      <p:bold r:id="rId18"/>
    </p:embeddedFont>
    <p:embeddedFont>
      <p:font typeface="Georgia" panose="02040502050405020303" pitchFamily="18" charset="0"/>
      <p:regular r:id="rId19"/>
      <p:bold r:id="rId20"/>
      <p:italic r:id="rId21"/>
      <p:boldItalic r:id="rId22"/>
    </p:embeddedFont>
    <p:embeddedFont>
      <p:font typeface="Helvetica" panose="020B0604020202020204"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
      <p:font typeface="Times" panose="02020603050405020304" pitchFamily="18"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F52BD-79C2-414E-8CCD-73FAEF5FEE5E}" v="28" dt="2024-05-21T22:21:55.569"/>
    <p1510:client id="{A3B0167D-B685-49CA-A5D2-5E12033B23B5}" v="1561" dt="2024-05-21T22:33:03.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ante, Amanda" userId="S::ajp464@usask.ca::e529cfac-a9af-4778-bfd1-5cd920c936d2" providerId="AD" clId="Web-{944565AB-0EA5-C54E-9D27-63922ED6F127}"/>
    <pc:docChg chg="modSld">
      <pc:chgData name="Plante, Amanda" userId="S::ajp464@usask.ca::e529cfac-a9af-4778-bfd1-5cd920c936d2" providerId="AD" clId="Web-{944565AB-0EA5-C54E-9D27-63922ED6F127}" dt="2023-07-26T22:42:35.449" v="24" actId="1076"/>
      <pc:docMkLst>
        <pc:docMk/>
      </pc:docMkLst>
      <pc:sldChg chg="modSp">
        <pc:chgData name="Plante, Amanda" userId="S::ajp464@usask.ca::e529cfac-a9af-4778-bfd1-5cd920c936d2" providerId="AD" clId="Web-{944565AB-0EA5-C54E-9D27-63922ED6F127}" dt="2023-07-26T22:42:35.449" v="24" actId="1076"/>
        <pc:sldMkLst>
          <pc:docMk/>
          <pc:sldMk cId="1627701857" sldId="300"/>
        </pc:sldMkLst>
        <pc:spChg chg="mod">
          <ac:chgData name="Plante, Amanda" userId="S::ajp464@usask.ca::e529cfac-a9af-4778-bfd1-5cd920c936d2" providerId="AD" clId="Web-{944565AB-0EA5-C54E-9D27-63922ED6F127}" dt="2023-07-26T22:42:35.449" v="24" actId="1076"/>
          <ac:spMkLst>
            <pc:docMk/>
            <pc:sldMk cId="1627701857" sldId="300"/>
            <ac:spMk id="5" creationId="{00000000-0000-0000-0000-000000000000}"/>
          </ac:spMkLst>
        </pc:spChg>
      </pc:sldChg>
      <pc:sldChg chg="modSp">
        <pc:chgData name="Plante, Amanda" userId="S::ajp464@usask.ca::e529cfac-a9af-4778-bfd1-5cd920c936d2" providerId="AD" clId="Web-{944565AB-0EA5-C54E-9D27-63922ED6F127}" dt="2023-07-26T22:42:23.699" v="23" actId="14100"/>
        <pc:sldMkLst>
          <pc:docMk/>
          <pc:sldMk cId="2459511296" sldId="301"/>
        </pc:sldMkLst>
        <pc:spChg chg="mod">
          <ac:chgData name="Plante, Amanda" userId="S::ajp464@usask.ca::e529cfac-a9af-4778-bfd1-5cd920c936d2" providerId="AD" clId="Web-{944565AB-0EA5-C54E-9D27-63922ED6F127}" dt="2023-07-26T22:42:23.699" v="23" actId="14100"/>
          <ac:spMkLst>
            <pc:docMk/>
            <pc:sldMk cId="2459511296" sldId="301"/>
            <ac:spMk id="4" creationId="{00000000-0000-0000-0000-000000000000}"/>
          </ac:spMkLst>
        </pc:spChg>
      </pc:sldChg>
      <pc:sldChg chg="addSp delSp modSp">
        <pc:chgData name="Plante, Amanda" userId="S::ajp464@usask.ca::e529cfac-a9af-4778-bfd1-5cd920c936d2" providerId="AD" clId="Web-{944565AB-0EA5-C54E-9D27-63922ED6F127}" dt="2023-07-26T22:41:29.808" v="20" actId="1076"/>
        <pc:sldMkLst>
          <pc:docMk/>
          <pc:sldMk cId="2989452097" sldId="302"/>
        </pc:sldMkLst>
        <pc:picChg chg="add del mod">
          <ac:chgData name="Plante, Amanda" userId="S::ajp464@usask.ca::e529cfac-a9af-4778-bfd1-5cd920c936d2" providerId="AD" clId="Web-{944565AB-0EA5-C54E-9D27-63922ED6F127}" dt="2023-07-26T22:25:36.070" v="4"/>
          <ac:picMkLst>
            <pc:docMk/>
            <pc:sldMk cId="2989452097" sldId="302"/>
            <ac:picMk id="3" creationId="{E3EA03C8-52D0-372C-AD76-CDE26BAD6ABD}"/>
          </ac:picMkLst>
        </pc:picChg>
        <pc:picChg chg="add del mod">
          <ac:chgData name="Plante, Amanda" userId="S::ajp464@usask.ca::e529cfac-a9af-4778-bfd1-5cd920c936d2" providerId="AD" clId="Web-{944565AB-0EA5-C54E-9D27-63922ED6F127}" dt="2023-07-26T22:25:40.679" v="5"/>
          <ac:picMkLst>
            <pc:docMk/>
            <pc:sldMk cId="2989452097" sldId="302"/>
            <ac:picMk id="7" creationId="{D6C1AFCF-19F6-69D4-26DA-2ECCB0AAA275}"/>
          </ac:picMkLst>
        </pc:picChg>
        <pc:picChg chg="add del mod">
          <ac:chgData name="Plante, Amanda" userId="S::ajp464@usask.ca::e529cfac-a9af-4778-bfd1-5cd920c936d2" providerId="AD" clId="Web-{944565AB-0EA5-C54E-9D27-63922ED6F127}" dt="2023-07-26T22:40:04.823" v="11"/>
          <ac:picMkLst>
            <pc:docMk/>
            <pc:sldMk cId="2989452097" sldId="302"/>
            <ac:picMk id="8" creationId="{DF712FB1-395D-0DE4-8AE6-FFB791FA9EF2}"/>
          </ac:picMkLst>
        </pc:picChg>
        <pc:picChg chg="add mod">
          <ac:chgData name="Plante, Amanda" userId="S::ajp464@usask.ca::e529cfac-a9af-4778-bfd1-5cd920c936d2" providerId="AD" clId="Web-{944565AB-0EA5-C54E-9D27-63922ED6F127}" dt="2023-07-26T22:41:29.808" v="20" actId="1076"/>
          <ac:picMkLst>
            <pc:docMk/>
            <pc:sldMk cId="2989452097" sldId="302"/>
            <ac:picMk id="9" creationId="{E16853A1-4480-0781-8A50-E8538BB51B63}"/>
          </ac:picMkLst>
        </pc:picChg>
      </pc:sldChg>
    </pc:docChg>
  </pc:docChgLst>
  <pc:docChgLst>
    <pc:chgData name="Speed, Jaime" userId="S::jrs973@usask.ca::fe081c68-e3af-4d5c-b112-2811fd408297" providerId="AD" clId="Web-{72E874A3-CAD9-7AF3-BE48-D064CB335BD9}"/>
    <pc:docChg chg="modSld">
      <pc:chgData name="Speed, Jaime" userId="S::jrs973@usask.ca::fe081c68-e3af-4d5c-b112-2811fd408297" providerId="AD" clId="Web-{72E874A3-CAD9-7AF3-BE48-D064CB335BD9}" dt="2022-08-05T14:03:39.931" v="43" actId="1076"/>
      <pc:docMkLst>
        <pc:docMk/>
      </pc:docMkLst>
      <pc:sldChg chg="addSp delSp modSp">
        <pc:chgData name="Speed, Jaime" userId="S::jrs973@usask.ca::fe081c68-e3af-4d5c-b112-2811fd408297" providerId="AD" clId="Web-{72E874A3-CAD9-7AF3-BE48-D064CB335BD9}" dt="2022-08-05T14:02:20.258" v="36" actId="1076"/>
        <pc:sldMkLst>
          <pc:docMk/>
          <pc:sldMk cId="2721930940" sldId="299"/>
        </pc:sldMkLst>
        <pc:spChg chg="add del mod">
          <ac:chgData name="Speed, Jaime" userId="S::jrs973@usask.ca::fe081c68-e3af-4d5c-b112-2811fd408297" providerId="AD" clId="Web-{72E874A3-CAD9-7AF3-BE48-D064CB335BD9}" dt="2022-08-05T13:49:29.182" v="3"/>
          <ac:spMkLst>
            <pc:docMk/>
            <pc:sldMk cId="2721930940" sldId="299"/>
            <ac:spMk id="3" creationId="{C254BB86-D53B-FDCF-CD31-C8E762F7D6D0}"/>
          </ac:spMkLst>
        </pc:spChg>
        <pc:picChg chg="del">
          <ac:chgData name="Speed, Jaime" userId="S::jrs973@usask.ca::fe081c68-e3af-4d5c-b112-2811fd408297" providerId="AD" clId="Web-{72E874A3-CAD9-7AF3-BE48-D064CB335BD9}" dt="2022-08-05T13:55:23.907" v="11"/>
          <ac:picMkLst>
            <pc:docMk/>
            <pc:sldMk cId="2721930940" sldId="299"/>
            <ac:picMk id="2" creationId="{00000000-0000-0000-0000-000000000000}"/>
          </ac:picMkLst>
        </pc:picChg>
        <pc:picChg chg="add del mod modCrop">
          <ac:chgData name="Speed, Jaime" userId="S::jrs973@usask.ca::fe081c68-e3af-4d5c-b112-2811fd408297" providerId="AD" clId="Web-{72E874A3-CAD9-7AF3-BE48-D064CB335BD9}" dt="2022-08-05T13:52:48.139" v="9"/>
          <ac:picMkLst>
            <pc:docMk/>
            <pc:sldMk cId="2721930940" sldId="299"/>
            <ac:picMk id="5" creationId="{DA69601D-7887-D46B-E013-48C8B70461AE}"/>
          </ac:picMkLst>
        </pc:picChg>
        <pc:picChg chg="add del mod">
          <ac:chgData name="Speed, Jaime" userId="S::jrs973@usask.ca::fe081c68-e3af-4d5c-b112-2811fd408297" providerId="AD" clId="Web-{72E874A3-CAD9-7AF3-BE48-D064CB335BD9}" dt="2022-08-05T14:02:04.414" v="32"/>
          <ac:picMkLst>
            <pc:docMk/>
            <pc:sldMk cId="2721930940" sldId="299"/>
            <ac:picMk id="6" creationId="{999AA1AD-E468-5082-231E-2A1D54ED17FB}"/>
          </ac:picMkLst>
        </pc:picChg>
        <pc:picChg chg="add mod">
          <ac:chgData name="Speed, Jaime" userId="S::jrs973@usask.ca::fe081c68-e3af-4d5c-b112-2811fd408297" providerId="AD" clId="Web-{72E874A3-CAD9-7AF3-BE48-D064CB335BD9}" dt="2022-08-05T14:02:20.258" v="36" actId="1076"/>
          <ac:picMkLst>
            <pc:docMk/>
            <pc:sldMk cId="2721930940" sldId="299"/>
            <ac:picMk id="7" creationId="{0C1604BE-D622-E190-84EF-9BCDA477B17E}"/>
          </ac:picMkLst>
        </pc:picChg>
      </pc:sldChg>
      <pc:sldChg chg="addSp delSp modSp">
        <pc:chgData name="Speed, Jaime" userId="S::jrs973@usask.ca::fe081c68-e3af-4d5c-b112-2811fd408297" providerId="AD" clId="Web-{72E874A3-CAD9-7AF3-BE48-D064CB335BD9}" dt="2022-08-05T14:03:39.931" v="43" actId="1076"/>
        <pc:sldMkLst>
          <pc:docMk/>
          <pc:sldMk cId="2989452097" sldId="302"/>
        </pc:sldMkLst>
        <pc:spChg chg="mod">
          <ac:chgData name="Speed, Jaime" userId="S::jrs973@usask.ca::fe081c68-e3af-4d5c-b112-2811fd408297" providerId="AD" clId="Web-{72E874A3-CAD9-7AF3-BE48-D064CB335BD9}" dt="2022-08-05T13:59:54.396" v="21" actId="20577"/>
          <ac:spMkLst>
            <pc:docMk/>
            <pc:sldMk cId="2989452097" sldId="302"/>
            <ac:spMk id="5" creationId="{00000000-0000-0000-0000-000000000000}"/>
          </ac:spMkLst>
        </pc:spChg>
        <pc:spChg chg="mod">
          <ac:chgData name="Speed, Jaime" userId="S::jrs973@usask.ca::fe081c68-e3af-4d5c-b112-2811fd408297" providerId="AD" clId="Web-{72E874A3-CAD9-7AF3-BE48-D064CB335BD9}" dt="2022-08-05T13:59:46.536" v="18" actId="20577"/>
          <ac:spMkLst>
            <pc:docMk/>
            <pc:sldMk cId="2989452097" sldId="302"/>
            <ac:spMk id="6" creationId="{00000000-0000-0000-0000-000000000000}"/>
          </ac:spMkLst>
        </pc:spChg>
        <pc:picChg chg="add del mod">
          <ac:chgData name="Speed, Jaime" userId="S::jrs973@usask.ca::fe081c68-e3af-4d5c-b112-2811fd408297" providerId="AD" clId="Web-{72E874A3-CAD9-7AF3-BE48-D064CB335BD9}" dt="2022-08-05T14:02:27.773" v="37"/>
          <ac:picMkLst>
            <pc:docMk/>
            <pc:sldMk cId="2989452097" sldId="302"/>
            <ac:picMk id="3" creationId="{3F641250-348F-2C34-CFDB-372144D4237D}"/>
          </ac:picMkLst>
        </pc:picChg>
        <pc:picChg chg="add mod">
          <ac:chgData name="Speed, Jaime" userId="S::jrs973@usask.ca::fe081c68-e3af-4d5c-b112-2811fd408297" providerId="AD" clId="Web-{72E874A3-CAD9-7AF3-BE48-D064CB335BD9}" dt="2022-08-05T14:03:39.931" v="43" actId="1076"/>
          <ac:picMkLst>
            <pc:docMk/>
            <pc:sldMk cId="2989452097" sldId="302"/>
            <ac:picMk id="4" creationId="{F32A89B2-89FD-0845-FDBD-4746A3C73377}"/>
          </ac:picMkLst>
        </pc:picChg>
      </pc:sldChg>
    </pc:docChg>
  </pc:docChgLst>
  <pc:docChgLst>
    <pc:chgData name="Li, Le" userId="S::lel737@usask.ca::eee95838-5a0b-478a-94c1-19750732ed3e" providerId="AD" clId="Web-{D3C1F04B-B203-4DEF-A6FF-37E73B9C892E}"/>
    <pc:docChg chg="modSld">
      <pc:chgData name="Li, Le" userId="S::lel737@usask.ca::eee95838-5a0b-478a-94c1-19750732ed3e" providerId="AD" clId="Web-{D3C1F04B-B203-4DEF-A6FF-37E73B9C892E}" dt="2024-05-02T21:13:33.189" v="0" actId="20577"/>
      <pc:docMkLst>
        <pc:docMk/>
      </pc:docMkLst>
      <pc:sldChg chg="modSp">
        <pc:chgData name="Li, Le" userId="S::lel737@usask.ca::eee95838-5a0b-478a-94c1-19750732ed3e" providerId="AD" clId="Web-{D3C1F04B-B203-4DEF-A6FF-37E73B9C892E}" dt="2024-05-02T21:13:33.189" v="0" actId="20577"/>
        <pc:sldMkLst>
          <pc:docMk/>
          <pc:sldMk cId="1062087101" sldId="636"/>
        </pc:sldMkLst>
        <pc:spChg chg="mod">
          <ac:chgData name="Li, Le" userId="S::lel737@usask.ca::eee95838-5a0b-478a-94c1-19750732ed3e" providerId="AD" clId="Web-{D3C1F04B-B203-4DEF-A6FF-37E73B9C892E}" dt="2024-05-02T21:13:33.189" v="0" actId="20577"/>
          <ac:spMkLst>
            <pc:docMk/>
            <pc:sldMk cId="1062087101" sldId="636"/>
            <ac:spMk id="3" creationId="{C7129DB7-4891-84C7-9A5C-3D4F16D0E893}"/>
          </ac:spMkLst>
        </pc:spChg>
      </pc:sldChg>
    </pc:docChg>
  </pc:docChgLst>
  <pc:docChgLst>
    <pc:chgData name="Zakharchuk, Nataliia" userId="S::naz212@usask.ca::b0f0000a-83ff-423c-bd46-9de7e026884f" providerId="AD" clId="Web-{F822F4EF-D2B6-4856-99AD-FFF2028AAC8B}"/>
    <pc:docChg chg="modSld">
      <pc:chgData name="Zakharchuk, Nataliia" userId="S::naz212@usask.ca::b0f0000a-83ff-423c-bd46-9de7e026884f" providerId="AD" clId="Web-{F822F4EF-D2B6-4856-99AD-FFF2028AAC8B}" dt="2024-05-17T20:36:26.741" v="137" actId="20577"/>
      <pc:docMkLst>
        <pc:docMk/>
      </pc:docMkLst>
      <pc:sldChg chg="modSp">
        <pc:chgData name="Zakharchuk, Nataliia" userId="S::naz212@usask.ca::b0f0000a-83ff-423c-bd46-9de7e026884f" providerId="AD" clId="Web-{F822F4EF-D2B6-4856-99AD-FFF2028AAC8B}" dt="2024-05-17T20:36:26.741" v="137" actId="20577"/>
        <pc:sldMkLst>
          <pc:docMk/>
          <pc:sldMk cId="1062087101" sldId="636"/>
        </pc:sldMkLst>
        <pc:spChg chg="mod">
          <ac:chgData name="Zakharchuk, Nataliia" userId="S::naz212@usask.ca::b0f0000a-83ff-423c-bd46-9de7e026884f" providerId="AD" clId="Web-{F822F4EF-D2B6-4856-99AD-FFF2028AAC8B}" dt="2024-05-17T20:36:26.741" v="137" actId="20577"/>
          <ac:spMkLst>
            <pc:docMk/>
            <pc:sldMk cId="1062087101" sldId="636"/>
            <ac:spMk id="3" creationId="{C7129DB7-4891-84C7-9A5C-3D4F16D0E893}"/>
          </ac:spMkLst>
        </pc:spChg>
      </pc:sldChg>
    </pc:docChg>
  </pc:docChgLst>
  <pc:docChgLst>
    <pc:chgData name="Tang, Leila" userId="b382050e-5b5d-417c-9fa1-b3b0cebc1f8e" providerId="ADAL" clId="{A3B0167D-B685-49CA-A5D2-5E12033B23B5}"/>
    <pc:docChg chg="custSel addSld modSld">
      <pc:chgData name="Tang, Leila" userId="b382050e-5b5d-417c-9fa1-b3b0cebc1f8e" providerId="ADAL" clId="{A3B0167D-B685-49CA-A5D2-5E12033B23B5}" dt="2024-05-21T23:44:43.771" v="1587" actId="20577"/>
      <pc:docMkLst>
        <pc:docMk/>
      </pc:docMkLst>
      <pc:sldChg chg="addSp delSp modSp mod modClrScheme chgLayout">
        <pc:chgData name="Tang, Leila" userId="b382050e-5b5d-417c-9fa1-b3b0cebc1f8e" providerId="ADAL" clId="{A3B0167D-B685-49CA-A5D2-5E12033B23B5}" dt="2024-05-21T22:33:03.255" v="1561" actId="207"/>
        <pc:sldMkLst>
          <pc:docMk/>
          <pc:sldMk cId="2935639339" sldId="637"/>
        </pc:sldMkLst>
        <pc:spChg chg="mod ord">
          <ac:chgData name="Tang, Leila" userId="b382050e-5b5d-417c-9fa1-b3b0cebc1f8e" providerId="ADAL" clId="{A3B0167D-B685-49CA-A5D2-5E12033B23B5}" dt="2024-05-21T21:06:21.370" v="271" actId="1076"/>
          <ac:spMkLst>
            <pc:docMk/>
            <pc:sldMk cId="2935639339" sldId="637"/>
            <ac:spMk id="2" creationId="{8DD6A2E4-8628-0BFC-9881-B76041922F39}"/>
          </ac:spMkLst>
        </pc:spChg>
        <pc:spChg chg="del mod ord">
          <ac:chgData name="Tang, Leila" userId="b382050e-5b5d-417c-9fa1-b3b0cebc1f8e" providerId="ADAL" clId="{A3B0167D-B685-49CA-A5D2-5E12033B23B5}" dt="2024-05-21T21:02:10.996" v="6" actId="700"/>
          <ac:spMkLst>
            <pc:docMk/>
            <pc:sldMk cId="2935639339" sldId="637"/>
            <ac:spMk id="3" creationId="{256F32D0-37AA-A32E-0FB7-834EB87292DE}"/>
          </ac:spMkLst>
        </pc:spChg>
        <pc:spChg chg="add mod ord">
          <ac:chgData name="Tang, Leila" userId="b382050e-5b5d-417c-9fa1-b3b0cebc1f8e" providerId="ADAL" clId="{A3B0167D-B685-49CA-A5D2-5E12033B23B5}" dt="2024-05-21T22:33:03.255" v="1561" actId="207"/>
          <ac:spMkLst>
            <pc:docMk/>
            <pc:sldMk cId="2935639339" sldId="637"/>
            <ac:spMk id="4" creationId="{FAC3AD51-0058-B9FA-8FA6-843E0D244DA6}"/>
          </ac:spMkLst>
        </pc:spChg>
        <pc:spChg chg="add del mod ord">
          <ac:chgData name="Tang, Leila" userId="b382050e-5b5d-417c-9fa1-b3b0cebc1f8e" providerId="ADAL" clId="{A3B0167D-B685-49CA-A5D2-5E12033B23B5}" dt="2024-05-21T21:10:58.717" v="391" actId="478"/>
          <ac:spMkLst>
            <pc:docMk/>
            <pc:sldMk cId="2935639339" sldId="637"/>
            <ac:spMk id="5" creationId="{B6D6302E-3263-BC3C-E2E0-5C5553D67E9F}"/>
          </ac:spMkLst>
        </pc:spChg>
        <pc:spChg chg="add del mod">
          <ac:chgData name="Tang, Leila" userId="b382050e-5b5d-417c-9fa1-b3b0cebc1f8e" providerId="ADAL" clId="{A3B0167D-B685-49CA-A5D2-5E12033B23B5}" dt="2024-05-21T21:11:17.925" v="396" actId="478"/>
          <ac:spMkLst>
            <pc:docMk/>
            <pc:sldMk cId="2935639339" sldId="637"/>
            <ac:spMk id="6" creationId="{D399BF78-761D-871E-C5E7-5193A0DD6EC8}"/>
          </ac:spMkLst>
        </pc:spChg>
        <pc:spChg chg="add del mod">
          <ac:chgData name="Tang, Leila" userId="b382050e-5b5d-417c-9fa1-b3b0cebc1f8e" providerId="ADAL" clId="{A3B0167D-B685-49CA-A5D2-5E12033B23B5}" dt="2024-05-21T21:11:03.003" v="392" actId="478"/>
          <ac:spMkLst>
            <pc:docMk/>
            <pc:sldMk cId="2935639339" sldId="637"/>
            <ac:spMk id="8" creationId="{429D0EAD-DB19-796C-62C8-9BD17B19EDE6}"/>
          </ac:spMkLst>
        </pc:spChg>
      </pc:sldChg>
      <pc:sldChg chg="modSp new mod">
        <pc:chgData name="Tang, Leila" userId="b382050e-5b5d-417c-9fa1-b3b0cebc1f8e" providerId="ADAL" clId="{A3B0167D-B685-49CA-A5D2-5E12033B23B5}" dt="2024-05-21T23:44:43.771" v="1587" actId="20577"/>
        <pc:sldMkLst>
          <pc:docMk/>
          <pc:sldMk cId="4019509351" sldId="642"/>
        </pc:sldMkLst>
        <pc:spChg chg="mod">
          <ac:chgData name="Tang, Leila" userId="b382050e-5b5d-417c-9fa1-b3b0cebc1f8e" providerId="ADAL" clId="{A3B0167D-B685-49CA-A5D2-5E12033B23B5}" dt="2024-05-21T21:22:36.056" v="1154" actId="1076"/>
          <ac:spMkLst>
            <pc:docMk/>
            <pc:sldMk cId="4019509351" sldId="642"/>
            <ac:spMk id="2" creationId="{A37E380A-5F97-828F-1432-97AB3CD88373}"/>
          </ac:spMkLst>
        </pc:spChg>
        <pc:spChg chg="mod">
          <ac:chgData name="Tang, Leila" userId="b382050e-5b5d-417c-9fa1-b3b0cebc1f8e" providerId="ADAL" clId="{A3B0167D-B685-49CA-A5D2-5E12033B23B5}" dt="2024-05-21T23:44:43.771" v="1587" actId="20577"/>
          <ac:spMkLst>
            <pc:docMk/>
            <pc:sldMk cId="4019509351" sldId="642"/>
            <ac:spMk id="3" creationId="{F4B46C0E-8BA4-3264-FAA1-B2F1478B91C4}"/>
          </ac:spMkLst>
        </pc:spChg>
      </pc:sldChg>
    </pc:docChg>
  </pc:docChgLst>
  <pc:docChgLst>
    <pc:chgData name="Hallen, Daniel" userId="S::djh994@usask.ca::225a240b-c448-41a5-a78e-5ce5219bb865" providerId="AD" clId="Web-{F25C897F-75F1-2E04-650A-FC6ED989FD97}"/>
    <pc:docChg chg="addSld modSld">
      <pc:chgData name="Hallen, Daniel" userId="S::djh994@usask.ca::225a240b-c448-41a5-a78e-5ce5219bb865" providerId="AD" clId="Web-{F25C897F-75F1-2E04-650A-FC6ED989FD97}" dt="2022-08-16T17:41:34.025" v="103" actId="20577"/>
      <pc:docMkLst>
        <pc:docMk/>
      </pc:docMkLst>
      <pc:sldChg chg="modSp">
        <pc:chgData name="Hallen, Daniel" userId="S::djh994@usask.ca::225a240b-c448-41a5-a78e-5ce5219bb865" providerId="AD" clId="Web-{F25C897F-75F1-2E04-650A-FC6ED989FD97}" dt="2022-08-16T14:45:56.188" v="1" actId="1076"/>
        <pc:sldMkLst>
          <pc:docMk/>
          <pc:sldMk cId="2827109178" sldId="313"/>
        </pc:sldMkLst>
        <pc:picChg chg="mod">
          <ac:chgData name="Hallen, Daniel" userId="S::djh994@usask.ca::225a240b-c448-41a5-a78e-5ce5219bb865" providerId="AD" clId="Web-{F25C897F-75F1-2E04-650A-FC6ED989FD97}" dt="2022-08-16T14:45:56.188" v="1" actId="1076"/>
          <ac:picMkLst>
            <pc:docMk/>
            <pc:sldMk cId="2827109178" sldId="313"/>
            <ac:picMk id="7" creationId="{9E224022-C554-4264-B678-9F397DA6C152}"/>
          </ac:picMkLst>
        </pc:picChg>
      </pc:sldChg>
      <pc:sldChg chg="addSp delSp modSp add replId">
        <pc:chgData name="Hallen, Daniel" userId="S::djh994@usask.ca::225a240b-c448-41a5-a78e-5ce5219bb865" providerId="AD" clId="Web-{F25C897F-75F1-2E04-650A-FC6ED989FD97}" dt="2022-08-16T17:41:34.025" v="103" actId="20577"/>
        <pc:sldMkLst>
          <pc:docMk/>
          <pc:sldMk cId="4152974875" sldId="399"/>
        </pc:sldMkLst>
        <pc:spChg chg="mod">
          <ac:chgData name="Hallen, Daniel" userId="S::djh994@usask.ca::225a240b-c448-41a5-a78e-5ce5219bb865" providerId="AD" clId="Web-{F25C897F-75F1-2E04-650A-FC6ED989FD97}" dt="2022-08-16T17:38:16.538" v="5" actId="20577"/>
          <ac:spMkLst>
            <pc:docMk/>
            <pc:sldMk cId="4152974875" sldId="399"/>
            <ac:spMk id="2" creationId="{4DE5F59F-28A2-4041-B29A-0562C002868F}"/>
          </ac:spMkLst>
        </pc:spChg>
        <pc:spChg chg="mod">
          <ac:chgData name="Hallen, Daniel" userId="S::djh994@usask.ca::225a240b-c448-41a5-a78e-5ce5219bb865" providerId="AD" clId="Web-{F25C897F-75F1-2E04-650A-FC6ED989FD97}" dt="2022-08-16T17:41:34.025" v="103" actId="20577"/>
          <ac:spMkLst>
            <pc:docMk/>
            <pc:sldMk cId="4152974875" sldId="399"/>
            <ac:spMk id="3" creationId="{3D76178B-749E-8140-964E-836B359C303A}"/>
          </ac:spMkLst>
        </pc:spChg>
        <pc:spChg chg="add del mod">
          <ac:chgData name="Hallen, Daniel" userId="S::djh994@usask.ca::225a240b-c448-41a5-a78e-5ce5219bb865" providerId="AD" clId="Web-{F25C897F-75F1-2E04-650A-FC6ED989FD97}" dt="2022-08-16T17:39:01.663" v="19"/>
          <ac:spMkLst>
            <pc:docMk/>
            <pc:sldMk cId="4152974875" sldId="399"/>
            <ac:spMk id="5" creationId="{816A438A-C777-78C4-E526-BE0CA760ED1F}"/>
          </ac:spMkLst>
        </pc:spChg>
        <pc:spChg chg="mod">
          <ac:chgData name="Hallen, Daniel" userId="S::djh994@usask.ca::225a240b-c448-41a5-a78e-5ce5219bb865" providerId="AD" clId="Web-{F25C897F-75F1-2E04-650A-FC6ED989FD97}" dt="2022-08-16T17:38:46.772" v="13" actId="20577"/>
          <ac:spMkLst>
            <pc:docMk/>
            <pc:sldMk cId="4152974875" sldId="399"/>
            <ac:spMk id="9" creationId="{E730B6A9-E3FD-489B-908F-E6732D9E5FCF}"/>
          </ac:spMkLst>
        </pc:spChg>
        <pc:spChg chg="del">
          <ac:chgData name="Hallen, Daniel" userId="S::djh994@usask.ca::225a240b-c448-41a5-a78e-5ce5219bb865" providerId="AD" clId="Web-{F25C897F-75F1-2E04-650A-FC6ED989FD97}" dt="2022-08-16T17:38:57.163" v="18"/>
          <ac:spMkLst>
            <pc:docMk/>
            <pc:sldMk cId="4152974875" sldId="399"/>
            <ac:spMk id="11" creationId="{A1A28206-2D3A-433A-AFE0-845AF60FE078}"/>
          </ac:spMkLst>
        </pc:spChg>
        <pc:picChg chg="del">
          <ac:chgData name="Hallen, Daniel" userId="S::djh994@usask.ca::225a240b-c448-41a5-a78e-5ce5219bb865" providerId="AD" clId="Web-{F25C897F-75F1-2E04-650A-FC6ED989FD97}" dt="2022-08-16T17:38:57.101" v="17"/>
          <ac:picMkLst>
            <pc:docMk/>
            <pc:sldMk cId="4152974875" sldId="399"/>
            <ac:picMk id="6" creationId="{3EF788D3-8F63-DB1A-09C5-D58B0727745C}"/>
          </ac:picMkLst>
        </pc:picChg>
      </pc:sldChg>
    </pc:docChg>
  </pc:docChgLst>
  <pc:docChgLst>
    <pc:chgData name="Li, Le" userId="S::lel737@usask.ca::eee95838-5a0b-478a-94c1-19750732ed3e" providerId="AD" clId="Web-{41A39FAC-C669-1EAC-BCEC-1E0A0D10F092}"/>
    <pc:docChg chg="addSld modSld sldOrd">
      <pc:chgData name="Li, Le" userId="S::lel737@usask.ca::eee95838-5a0b-478a-94c1-19750732ed3e" providerId="AD" clId="Web-{41A39FAC-C669-1EAC-BCEC-1E0A0D10F092}" dt="2022-08-04T20:12:56.535" v="38" actId="20577"/>
      <pc:docMkLst>
        <pc:docMk/>
      </pc:docMkLst>
      <pc:sldChg chg="modSp">
        <pc:chgData name="Li, Le" userId="S::lel737@usask.ca::eee95838-5a0b-478a-94c1-19750732ed3e" providerId="AD" clId="Web-{41A39FAC-C669-1EAC-BCEC-1E0A0D10F092}" dt="2022-08-04T20:01:18.793" v="28" actId="20577"/>
        <pc:sldMkLst>
          <pc:docMk/>
          <pc:sldMk cId="308764865" sldId="346"/>
        </pc:sldMkLst>
        <pc:spChg chg="mod">
          <ac:chgData name="Li, Le" userId="S::lel737@usask.ca::eee95838-5a0b-478a-94c1-19750732ed3e" providerId="AD" clId="Web-{41A39FAC-C669-1EAC-BCEC-1E0A0D10F092}" dt="2022-08-04T19:59:42.979" v="19" actId="1076"/>
          <ac:spMkLst>
            <pc:docMk/>
            <pc:sldMk cId="308764865" sldId="346"/>
            <ac:spMk id="2" creationId="{338113FC-6155-4594-8193-30B8240646AE}"/>
          </ac:spMkLst>
        </pc:spChg>
        <pc:spChg chg="mod">
          <ac:chgData name="Li, Le" userId="S::lel737@usask.ca::eee95838-5a0b-478a-94c1-19750732ed3e" providerId="AD" clId="Web-{41A39FAC-C669-1EAC-BCEC-1E0A0D10F092}" dt="2022-08-04T20:01:18.793" v="28" actId="20577"/>
          <ac:spMkLst>
            <pc:docMk/>
            <pc:sldMk cId="308764865" sldId="346"/>
            <ac:spMk id="3" creationId="{F18DDEAF-F131-42FA-B45B-CA7368E348FB}"/>
          </ac:spMkLst>
        </pc:spChg>
      </pc:sldChg>
      <pc:sldChg chg="modSp">
        <pc:chgData name="Li, Le" userId="S::lel737@usask.ca::eee95838-5a0b-478a-94c1-19750732ed3e" providerId="AD" clId="Web-{41A39FAC-C669-1EAC-BCEC-1E0A0D10F092}" dt="2022-08-04T20:12:56.535" v="38" actId="20577"/>
        <pc:sldMkLst>
          <pc:docMk/>
          <pc:sldMk cId="685782802" sldId="347"/>
        </pc:sldMkLst>
        <pc:spChg chg="mod">
          <ac:chgData name="Li, Le" userId="S::lel737@usask.ca::eee95838-5a0b-478a-94c1-19750732ed3e" providerId="AD" clId="Web-{41A39FAC-C669-1EAC-BCEC-1E0A0D10F092}" dt="2022-08-04T20:12:56.535" v="38" actId="20577"/>
          <ac:spMkLst>
            <pc:docMk/>
            <pc:sldMk cId="685782802" sldId="347"/>
            <ac:spMk id="18" creationId="{00000000-0000-0000-0000-000000000000}"/>
          </ac:spMkLst>
        </pc:spChg>
        <pc:picChg chg="mod">
          <ac:chgData name="Li, Le" userId="S::lel737@usask.ca::eee95838-5a0b-478a-94c1-19750732ed3e" providerId="AD" clId="Web-{41A39FAC-C669-1EAC-BCEC-1E0A0D10F092}" dt="2022-08-04T20:02:48.231" v="35" actId="1076"/>
          <ac:picMkLst>
            <pc:docMk/>
            <pc:sldMk cId="685782802" sldId="347"/>
            <ac:picMk id="4" creationId="{00000000-0000-0000-0000-000000000000}"/>
          </ac:picMkLst>
        </pc:picChg>
      </pc:sldChg>
      <pc:sldChg chg="modSp">
        <pc:chgData name="Li, Le" userId="S::lel737@usask.ca::eee95838-5a0b-478a-94c1-19750732ed3e" providerId="AD" clId="Web-{41A39FAC-C669-1EAC-BCEC-1E0A0D10F092}" dt="2022-08-04T20:01:56.137" v="33" actId="20577"/>
        <pc:sldMkLst>
          <pc:docMk/>
          <pc:sldMk cId="1902926135" sldId="352"/>
        </pc:sldMkLst>
        <pc:spChg chg="mod">
          <ac:chgData name="Li, Le" userId="S::lel737@usask.ca::eee95838-5a0b-478a-94c1-19750732ed3e" providerId="AD" clId="Web-{41A39FAC-C669-1EAC-BCEC-1E0A0D10F092}" dt="2022-08-04T20:01:56.137" v="33" actId="20577"/>
          <ac:spMkLst>
            <pc:docMk/>
            <pc:sldMk cId="1902926135" sldId="352"/>
            <ac:spMk id="3" creationId="{F18DDEAF-F131-42FA-B45B-CA7368E348FB}"/>
          </ac:spMkLst>
        </pc:spChg>
      </pc:sldChg>
      <pc:sldChg chg="add ord">
        <pc:chgData name="Li, Le" userId="S::lel737@usask.ca::eee95838-5a0b-478a-94c1-19750732ed3e" providerId="AD" clId="Web-{41A39FAC-C669-1EAC-BCEC-1E0A0D10F092}" dt="2022-08-04T19:56:05.601" v="1"/>
        <pc:sldMkLst>
          <pc:docMk/>
          <pc:sldMk cId="1817106949" sldId="353"/>
        </pc:sldMkLst>
      </pc:sldChg>
    </pc:docChg>
  </pc:docChgLst>
  <pc:docChgLst>
    <pc:chgData name="Wallin, Dawn" userId="S::dcw130@usask.ca::eb34adfc-0d96-4132-bb90-a9909a48f522" providerId="AD" clId="Web-{DE799BA2-1742-B8C7-D5E0-0450979B0A20}"/>
    <pc:docChg chg="delSld">
      <pc:chgData name="Wallin, Dawn" userId="S::dcw130@usask.ca::eb34adfc-0d96-4132-bb90-a9909a48f522" providerId="AD" clId="Web-{DE799BA2-1742-B8C7-D5E0-0450979B0A20}" dt="2023-07-25T22:36:40.414" v="5"/>
      <pc:docMkLst>
        <pc:docMk/>
      </pc:docMkLst>
      <pc:sldChg chg="del">
        <pc:chgData name="Wallin, Dawn" userId="S::dcw130@usask.ca::eb34adfc-0d96-4132-bb90-a9909a48f522" providerId="AD" clId="Web-{DE799BA2-1742-B8C7-D5E0-0450979B0A20}" dt="2023-07-25T22:36:40.414" v="5"/>
        <pc:sldMkLst>
          <pc:docMk/>
          <pc:sldMk cId="2728073767" sldId="387"/>
        </pc:sldMkLst>
      </pc:sldChg>
      <pc:sldChg chg="del">
        <pc:chgData name="Wallin, Dawn" userId="S::dcw130@usask.ca::eb34adfc-0d96-4132-bb90-a9909a48f522" providerId="AD" clId="Web-{DE799BA2-1742-B8C7-D5E0-0450979B0A20}" dt="2023-07-25T22:36:09.195" v="4"/>
        <pc:sldMkLst>
          <pc:docMk/>
          <pc:sldMk cId="3433910202" sldId="394"/>
        </pc:sldMkLst>
      </pc:sldChg>
      <pc:sldChg chg="del">
        <pc:chgData name="Wallin, Dawn" userId="S::dcw130@usask.ca::eb34adfc-0d96-4132-bb90-a9909a48f522" providerId="AD" clId="Web-{DE799BA2-1742-B8C7-D5E0-0450979B0A20}" dt="2023-07-25T22:36:08.664" v="3"/>
        <pc:sldMkLst>
          <pc:docMk/>
          <pc:sldMk cId="1231453042" sldId="395"/>
        </pc:sldMkLst>
      </pc:sldChg>
      <pc:sldChg chg="del">
        <pc:chgData name="Wallin, Dawn" userId="S::dcw130@usask.ca::eb34adfc-0d96-4132-bb90-a9909a48f522" providerId="AD" clId="Web-{DE799BA2-1742-B8C7-D5E0-0450979B0A20}" dt="2023-07-25T22:36:08.226" v="2"/>
        <pc:sldMkLst>
          <pc:docMk/>
          <pc:sldMk cId="1667937143" sldId="396"/>
        </pc:sldMkLst>
      </pc:sldChg>
      <pc:sldChg chg="del">
        <pc:chgData name="Wallin, Dawn" userId="S::dcw130@usask.ca::eb34adfc-0d96-4132-bb90-a9909a48f522" providerId="AD" clId="Web-{DE799BA2-1742-B8C7-D5E0-0450979B0A20}" dt="2023-07-25T22:36:08.179" v="1"/>
        <pc:sldMkLst>
          <pc:docMk/>
          <pc:sldMk cId="3042019614" sldId="397"/>
        </pc:sldMkLst>
      </pc:sldChg>
      <pc:sldChg chg="del">
        <pc:chgData name="Wallin, Dawn" userId="S::dcw130@usask.ca::eb34adfc-0d96-4132-bb90-a9909a48f522" providerId="AD" clId="Web-{DE799BA2-1742-B8C7-D5E0-0450979B0A20}" dt="2023-07-25T22:36:04.726" v="0"/>
        <pc:sldMkLst>
          <pc:docMk/>
          <pc:sldMk cId="1477402801" sldId="398"/>
        </pc:sldMkLst>
      </pc:sldChg>
    </pc:docChg>
  </pc:docChgLst>
  <pc:docChgLst>
    <pc:chgData name="Zakharchuk, Nataliia" userId="b0f0000a-83ff-423c-bd46-9de7e026884f" providerId="ADAL" clId="{107498B3-E71D-46FB-9111-E120178FF4FD}"/>
    <pc:docChg chg="undo custSel addSld delSld modSld sldOrd">
      <pc:chgData name="Zakharchuk, Nataliia" userId="b0f0000a-83ff-423c-bd46-9de7e026884f" providerId="ADAL" clId="{107498B3-E71D-46FB-9111-E120178FF4FD}" dt="2024-05-17T20:41:36.604" v="358" actId="20577"/>
      <pc:docMkLst>
        <pc:docMk/>
      </pc:docMkLst>
      <pc:sldChg chg="modSp mod">
        <pc:chgData name="Zakharchuk, Nataliia" userId="b0f0000a-83ff-423c-bd46-9de7e026884f" providerId="ADAL" clId="{107498B3-E71D-46FB-9111-E120178FF4FD}" dt="2024-05-14T17:43:32.339" v="3" actId="255"/>
        <pc:sldMkLst>
          <pc:docMk/>
          <pc:sldMk cId="1894771751" sldId="345"/>
        </pc:sldMkLst>
        <pc:spChg chg="mod">
          <ac:chgData name="Zakharchuk, Nataliia" userId="b0f0000a-83ff-423c-bd46-9de7e026884f" providerId="ADAL" clId="{107498B3-E71D-46FB-9111-E120178FF4FD}" dt="2024-05-14T17:43:32.339" v="3" actId="255"/>
          <ac:spMkLst>
            <pc:docMk/>
            <pc:sldMk cId="1894771751" sldId="345"/>
            <ac:spMk id="5124" creationId="{00000000-0000-0000-0000-000000000000}"/>
          </ac:spMkLst>
        </pc:spChg>
      </pc:sldChg>
      <pc:sldChg chg="modSp mod">
        <pc:chgData name="Zakharchuk, Nataliia" userId="b0f0000a-83ff-423c-bd46-9de7e026884f" providerId="ADAL" clId="{107498B3-E71D-46FB-9111-E120178FF4FD}" dt="2024-05-17T20:40:47.119" v="346" actId="113"/>
        <pc:sldMkLst>
          <pc:docMk/>
          <pc:sldMk cId="1062087101" sldId="636"/>
        </pc:sldMkLst>
        <pc:spChg chg="mod">
          <ac:chgData name="Zakharchuk, Nataliia" userId="b0f0000a-83ff-423c-bd46-9de7e026884f" providerId="ADAL" clId="{107498B3-E71D-46FB-9111-E120178FF4FD}" dt="2024-05-17T20:40:47.119" v="346" actId="113"/>
          <ac:spMkLst>
            <pc:docMk/>
            <pc:sldMk cId="1062087101" sldId="636"/>
            <ac:spMk id="3" creationId="{C7129DB7-4891-84C7-9A5C-3D4F16D0E893}"/>
          </ac:spMkLst>
        </pc:spChg>
      </pc:sldChg>
      <pc:sldChg chg="modSp new mod">
        <pc:chgData name="Zakharchuk, Nataliia" userId="b0f0000a-83ff-423c-bd46-9de7e026884f" providerId="ADAL" clId="{107498B3-E71D-46FB-9111-E120178FF4FD}" dt="2024-05-14T17:45:47.983" v="15"/>
        <pc:sldMkLst>
          <pc:docMk/>
          <pc:sldMk cId="2935639339" sldId="637"/>
        </pc:sldMkLst>
        <pc:spChg chg="mod">
          <ac:chgData name="Zakharchuk, Nataliia" userId="b0f0000a-83ff-423c-bd46-9de7e026884f" providerId="ADAL" clId="{107498B3-E71D-46FB-9111-E120178FF4FD}" dt="2024-05-14T17:45:47.983" v="15"/>
          <ac:spMkLst>
            <pc:docMk/>
            <pc:sldMk cId="2935639339" sldId="637"/>
            <ac:spMk id="3" creationId="{256F32D0-37AA-A32E-0FB7-834EB87292DE}"/>
          </ac:spMkLst>
        </pc:spChg>
      </pc:sldChg>
      <pc:sldChg chg="new del">
        <pc:chgData name="Zakharchuk, Nataliia" userId="b0f0000a-83ff-423c-bd46-9de7e026884f" providerId="ADAL" clId="{107498B3-E71D-46FB-9111-E120178FF4FD}" dt="2024-05-14T17:44:18.651" v="9" actId="680"/>
        <pc:sldMkLst>
          <pc:docMk/>
          <pc:sldMk cId="3779757873" sldId="637"/>
        </pc:sldMkLst>
      </pc:sldChg>
      <pc:sldChg chg="new del">
        <pc:chgData name="Zakharchuk, Nataliia" userId="b0f0000a-83ff-423c-bd46-9de7e026884f" providerId="ADAL" clId="{107498B3-E71D-46FB-9111-E120178FF4FD}" dt="2024-05-14T17:44:17.612" v="8" actId="680"/>
        <pc:sldMkLst>
          <pc:docMk/>
          <pc:sldMk cId="621135513" sldId="638"/>
        </pc:sldMkLst>
      </pc:sldChg>
      <pc:sldChg chg="new del">
        <pc:chgData name="Zakharchuk, Nataliia" userId="b0f0000a-83ff-423c-bd46-9de7e026884f" providerId="ADAL" clId="{107498B3-E71D-46FB-9111-E120178FF4FD}" dt="2024-05-14T17:44:34.087" v="12" actId="680"/>
        <pc:sldMkLst>
          <pc:docMk/>
          <pc:sldMk cId="2161520529" sldId="638"/>
        </pc:sldMkLst>
      </pc:sldChg>
      <pc:sldChg chg="addSp delSp modSp add mod">
        <pc:chgData name="Zakharchuk, Nataliia" userId="b0f0000a-83ff-423c-bd46-9de7e026884f" providerId="ADAL" clId="{107498B3-E71D-46FB-9111-E120178FF4FD}" dt="2024-05-14T19:23:37.723" v="237" actId="20577"/>
        <pc:sldMkLst>
          <pc:docMk/>
          <pc:sldMk cId="2491818579" sldId="638"/>
        </pc:sldMkLst>
        <pc:spChg chg="mod">
          <ac:chgData name="Zakharchuk, Nataliia" userId="b0f0000a-83ff-423c-bd46-9de7e026884f" providerId="ADAL" clId="{107498B3-E71D-46FB-9111-E120178FF4FD}" dt="2024-05-14T17:51:20.963" v="41" actId="207"/>
          <ac:spMkLst>
            <pc:docMk/>
            <pc:sldMk cId="2491818579" sldId="638"/>
            <ac:spMk id="2" creationId="{8DD6A2E4-8628-0BFC-9881-B76041922F39}"/>
          </ac:spMkLst>
        </pc:spChg>
        <pc:spChg chg="del mod">
          <ac:chgData name="Zakharchuk, Nataliia" userId="b0f0000a-83ff-423c-bd46-9de7e026884f" providerId="ADAL" clId="{107498B3-E71D-46FB-9111-E120178FF4FD}" dt="2024-05-14T17:49:19.893" v="30" actId="478"/>
          <ac:spMkLst>
            <pc:docMk/>
            <pc:sldMk cId="2491818579" sldId="638"/>
            <ac:spMk id="3" creationId="{256F32D0-37AA-A32E-0FB7-834EB87292DE}"/>
          </ac:spMkLst>
        </pc:spChg>
        <pc:spChg chg="add mod">
          <ac:chgData name="Zakharchuk, Nataliia" userId="b0f0000a-83ff-423c-bd46-9de7e026884f" providerId="ADAL" clId="{107498B3-E71D-46FB-9111-E120178FF4FD}" dt="2024-05-14T19:22:05.029" v="151" actId="20577"/>
          <ac:spMkLst>
            <pc:docMk/>
            <pc:sldMk cId="2491818579" sldId="638"/>
            <ac:spMk id="6" creationId="{9FBB1632-DC32-7123-8D9A-74495187A0A5}"/>
          </ac:spMkLst>
        </pc:spChg>
        <pc:spChg chg="add mod">
          <ac:chgData name="Zakharchuk, Nataliia" userId="b0f0000a-83ff-423c-bd46-9de7e026884f" providerId="ADAL" clId="{107498B3-E71D-46FB-9111-E120178FF4FD}" dt="2024-05-14T19:22:15.085" v="169" actId="20577"/>
          <ac:spMkLst>
            <pc:docMk/>
            <pc:sldMk cId="2491818579" sldId="638"/>
            <ac:spMk id="7" creationId="{5C0E118C-8BD5-1E82-8A8C-9425D1EC1E70}"/>
          </ac:spMkLst>
        </pc:spChg>
        <pc:spChg chg="add mod">
          <ac:chgData name="Zakharchuk, Nataliia" userId="b0f0000a-83ff-423c-bd46-9de7e026884f" providerId="ADAL" clId="{107498B3-E71D-46FB-9111-E120178FF4FD}" dt="2024-05-14T19:23:37.723" v="237" actId="20577"/>
          <ac:spMkLst>
            <pc:docMk/>
            <pc:sldMk cId="2491818579" sldId="638"/>
            <ac:spMk id="8" creationId="{DD49AF9B-F65E-6920-CD56-9003F6578C9C}"/>
          </ac:spMkLst>
        </pc:spChg>
        <pc:picChg chg="add mod">
          <ac:chgData name="Zakharchuk, Nataliia" userId="b0f0000a-83ff-423c-bd46-9de7e026884f" providerId="ADAL" clId="{107498B3-E71D-46FB-9111-E120178FF4FD}" dt="2024-05-14T17:50:54.435" v="40" actId="1440"/>
          <ac:picMkLst>
            <pc:docMk/>
            <pc:sldMk cId="2491818579" sldId="638"/>
            <ac:picMk id="5" creationId="{7A32E294-3F67-8E74-C6DD-57F7DDD40BB6}"/>
          </ac:picMkLst>
        </pc:picChg>
      </pc:sldChg>
      <pc:sldChg chg="new del">
        <pc:chgData name="Zakharchuk, Nataliia" userId="b0f0000a-83ff-423c-bd46-9de7e026884f" providerId="ADAL" clId="{107498B3-E71D-46FB-9111-E120178FF4FD}" dt="2024-05-14T17:44:16.839" v="7" actId="680"/>
        <pc:sldMkLst>
          <pc:docMk/>
          <pc:sldMk cId="1668514294" sldId="639"/>
        </pc:sldMkLst>
      </pc:sldChg>
      <pc:sldChg chg="addSp delSp modSp add mod">
        <pc:chgData name="Zakharchuk, Nataliia" userId="b0f0000a-83ff-423c-bd46-9de7e026884f" providerId="ADAL" clId="{107498B3-E71D-46FB-9111-E120178FF4FD}" dt="2024-05-14T20:16:43.489" v="324" actId="20577"/>
        <pc:sldMkLst>
          <pc:docMk/>
          <pc:sldMk cId="3901833466" sldId="639"/>
        </pc:sldMkLst>
        <pc:spChg chg="del mod">
          <ac:chgData name="Zakharchuk, Nataliia" userId="b0f0000a-83ff-423c-bd46-9de7e026884f" providerId="ADAL" clId="{107498B3-E71D-46FB-9111-E120178FF4FD}" dt="2024-05-14T18:05:58.153" v="61" actId="478"/>
          <ac:spMkLst>
            <pc:docMk/>
            <pc:sldMk cId="3901833466" sldId="639"/>
            <ac:spMk id="2" creationId="{8DD6A2E4-8628-0BFC-9881-B76041922F39}"/>
          </ac:spMkLst>
        </pc:spChg>
        <pc:spChg chg="del mod">
          <ac:chgData name="Zakharchuk, Nataliia" userId="b0f0000a-83ff-423c-bd46-9de7e026884f" providerId="ADAL" clId="{107498B3-E71D-46FB-9111-E120178FF4FD}" dt="2024-05-14T18:03:20.821" v="47" actId="21"/>
          <ac:spMkLst>
            <pc:docMk/>
            <pc:sldMk cId="3901833466" sldId="639"/>
            <ac:spMk id="3" creationId="{256F32D0-37AA-A32E-0FB7-834EB87292DE}"/>
          </ac:spMkLst>
        </pc:spChg>
        <pc:spChg chg="add mod">
          <ac:chgData name="Zakharchuk, Nataliia" userId="b0f0000a-83ff-423c-bd46-9de7e026884f" providerId="ADAL" clId="{107498B3-E71D-46FB-9111-E120178FF4FD}" dt="2024-05-14T20:14:58.889" v="305" actId="20577"/>
          <ac:spMkLst>
            <pc:docMk/>
            <pc:sldMk cId="3901833466" sldId="639"/>
            <ac:spMk id="4" creationId="{5E7EAEEC-2764-FACF-8E7B-83E316F37518}"/>
          </ac:spMkLst>
        </pc:spChg>
        <pc:spChg chg="add mod">
          <ac:chgData name="Zakharchuk, Nataliia" userId="b0f0000a-83ff-423c-bd46-9de7e026884f" providerId="ADAL" clId="{107498B3-E71D-46FB-9111-E120178FF4FD}" dt="2024-05-14T18:03:39.642" v="51"/>
          <ac:spMkLst>
            <pc:docMk/>
            <pc:sldMk cId="3901833466" sldId="639"/>
            <ac:spMk id="5" creationId="{256F32D0-37AA-A32E-0FB7-834EB87292DE}"/>
          </ac:spMkLst>
        </pc:spChg>
        <pc:spChg chg="add mod">
          <ac:chgData name="Zakharchuk, Nataliia" userId="b0f0000a-83ff-423c-bd46-9de7e026884f" providerId="ADAL" clId="{107498B3-E71D-46FB-9111-E120178FF4FD}" dt="2024-05-14T18:03:48.672" v="54"/>
          <ac:spMkLst>
            <pc:docMk/>
            <pc:sldMk cId="3901833466" sldId="639"/>
            <ac:spMk id="7" creationId="{658FCBC2-0F01-B690-B48B-BD632EEA16D9}"/>
          </ac:spMkLst>
        </pc:spChg>
        <pc:graphicFrameChg chg="add mod modGraphic">
          <ac:chgData name="Zakharchuk, Nataliia" userId="b0f0000a-83ff-423c-bd46-9de7e026884f" providerId="ADAL" clId="{107498B3-E71D-46FB-9111-E120178FF4FD}" dt="2024-05-14T20:16:43.489" v="324" actId="20577"/>
          <ac:graphicFrameMkLst>
            <pc:docMk/>
            <pc:sldMk cId="3901833466" sldId="639"/>
            <ac:graphicFrameMk id="9" creationId="{0910A409-2DE7-2AE8-3ED2-4A9AB59C2C2D}"/>
          </ac:graphicFrameMkLst>
        </pc:graphicFrameChg>
        <pc:picChg chg="add mod">
          <ac:chgData name="Zakharchuk, Nataliia" userId="b0f0000a-83ff-423c-bd46-9de7e026884f" providerId="ADAL" clId="{107498B3-E71D-46FB-9111-E120178FF4FD}" dt="2024-05-14T18:03:39.139" v="50" actId="1076"/>
          <ac:picMkLst>
            <pc:docMk/>
            <pc:sldMk cId="3901833466" sldId="639"/>
            <ac:picMk id="6" creationId="{5F112A54-9E62-E038-91DE-AAF84DEFB7F2}"/>
          </ac:picMkLst>
        </pc:picChg>
        <pc:picChg chg="add mod">
          <ac:chgData name="Zakharchuk, Nataliia" userId="b0f0000a-83ff-423c-bd46-9de7e026884f" providerId="ADAL" clId="{107498B3-E71D-46FB-9111-E120178FF4FD}" dt="2024-05-14T18:03:44.524" v="53"/>
          <ac:picMkLst>
            <pc:docMk/>
            <pc:sldMk cId="3901833466" sldId="639"/>
            <ac:picMk id="8" creationId="{28423CF5-0588-A06F-15E6-A0E366DF4EEE}"/>
          </ac:picMkLst>
        </pc:picChg>
        <pc:picChg chg="add del mod">
          <ac:chgData name="Zakharchuk, Nataliia" userId="b0f0000a-83ff-423c-bd46-9de7e026884f" providerId="ADAL" clId="{107498B3-E71D-46FB-9111-E120178FF4FD}" dt="2024-05-14T18:03:20.821" v="47" actId="21"/>
          <ac:picMkLst>
            <pc:docMk/>
            <pc:sldMk cId="3901833466" sldId="639"/>
            <ac:picMk id="1026" creationId="{5F112A54-9E62-E038-91DE-AAF84DEFB7F2}"/>
          </ac:picMkLst>
        </pc:picChg>
        <pc:picChg chg="add mod">
          <ac:chgData name="Zakharchuk, Nataliia" userId="b0f0000a-83ff-423c-bd46-9de7e026884f" providerId="ADAL" clId="{107498B3-E71D-46FB-9111-E120178FF4FD}" dt="2024-05-14T18:06:53.828" v="70" actId="1076"/>
          <ac:picMkLst>
            <pc:docMk/>
            <pc:sldMk cId="3901833466" sldId="639"/>
            <ac:picMk id="1028" creationId="{102BF8E6-5360-E89A-E579-7455CA7ECA13}"/>
          </ac:picMkLst>
        </pc:picChg>
      </pc:sldChg>
      <pc:sldChg chg="new del ord">
        <pc:chgData name="Zakharchuk, Nataliia" userId="b0f0000a-83ff-423c-bd46-9de7e026884f" providerId="ADAL" clId="{107498B3-E71D-46FB-9111-E120178FF4FD}" dt="2024-05-14T20:21:05.884" v="328" actId="47"/>
        <pc:sldMkLst>
          <pc:docMk/>
          <pc:sldMk cId="3200813048" sldId="640"/>
        </pc:sldMkLst>
      </pc:sldChg>
      <pc:sldChg chg="delSp modSp new mod">
        <pc:chgData name="Zakharchuk, Nataliia" userId="b0f0000a-83ff-423c-bd46-9de7e026884f" providerId="ADAL" clId="{107498B3-E71D-46FB-9111-E120178FF4FD}" dt="2024-05-17T20:41:36.604" v="358" actId="20577"/>
        <pc:sldMkLst>
          <pc:docMk/>
          <pc:sldMk cId="3331771428" sldId="640"/>
        </pc:sldMkLst>
        <pc:spChg chg="del">
          <ac:chgData name="Zakharchuk, Nataliia" userId="b0f0000a-83ff-423c-bd46-9de7e026884f" providerId="ADAL" clId="{107498B3-E71D-46FB-9111-E120178FF4FD}" dt="2024-05-17T20:41:12.740" v="348" actId="478"/>
          <ac:spMkLst>
            <pc:docMk/>
            <pc:sldMk cId="3331771428" sldId="640"/>
            <ac:spMk id="2" creationId="{72F62B9A-3A64-2888-9581-CDD002225BD6}"/>
          </ac:spMkLst>
        </pc:spChg>
        <pc:spChg chg="mod">
          <ac:chgData name="Zakharchuk, Nataliia" userId="b0f0000a-83ff-423c-bd46-9de7e026884f" providerId="ADAL" clId="{107498B3-E71D-46FB-9111-E120178FF4FD}" dt="2024-05-17T20:41:36.604" v="358" actId="20577"/>
          <ac:spMkLst>
            <pc:docMk/>
            <pc:sldMk cId="3331771428" sldId="640"/>
            <ac:spMk id="3" creationId="{0B72810C-EB24-CA0B-9E7A-918963432830}"/>
          </ac:spMkLst>
        </pc:spChg>
      </pc:sldChg>
    </pc:docChg>
  </pc:docChgLst>
  <pc:docChgLst>
    <pc:chgData name="Burton, Anna" userId="S::ajb417@usask.ca::6214ba6d-6ed1-4284-bdeb-3eec90835dfa" providerId="AD" clId="Web-{789C4113-83E5-83B0-427C-1D9590BB5184}"/>
    <pc:docChg chg="addSld delSld modSld sldOrd addMainMaster modMainMaster">
      <pc:chgData name="Burton, Anna" userId="S::ajb417@usask.ca::6214ba6d-6ed1-4284-bdeb-3eec90835dfa" providerId="AD" clId="Web-{789C4113-83E5-83B0-427C-1D9590BB5184}" dt="2022-08-15T20:03:43.263" v="61" actId="14100"/>
      <pc:docMkLst>
        <pc:docMk/>
      </pc:docMkLst>
      <pc:sldChg chg="modSp">
        <pc:chgData name="Burton, Anna" userId="S::ajb417@usask.ca::6214ba6d-6ed1-4284-bdeb-3eec90835dfa" providerId="AD" clId="Web-{789C4113-83E5-83B0-427C-1D9590BB5184}" dt="2022-08-15T18:28:41.385" v="0" actId="1076"/>
        <pc:sldMkLst>
          <pc:docMk/>
          <pc:sldMk cId="3137328873" sldId="355"/>
        </pc:sldMkLst>
        <pc:spChg chg="mod">
          <ac:chgData name="Burton, Anna" userId="S::ajb417@usask.ca::6214ba6d-6ed1-4284-bdeb-3eec90835dfa" providerId="AD" clId="Web-{789C4113-83E5-83B0-427C-1D9590BB5184}" dt="2022-08-15T18:28:41.385" v="0" actId="1076"/>
          <ac:spMkLst>
            <pc:docMk/>
            <pc:sldMk cId="3137328873" sldId="355"/>
            <ac:spMk id="5124" creationId="{00000000-0000-0000-0000-000000000000}"/>
          </ac:spMkLst>
        </pc:spChg>
      </pc:sldChg>
      <pc:sldChg chg="addSp delSp modSp ord">
        <pc:chgData name="Burton, Anna" userId="S::ajb417@usask.ca::6214ba6d-6ed1-4284-bdeb-3eec90835dfa" providerId="AD" clId="Web-{789C4113-83E5-83B0-427C-1D9590BB5184}" dt="2022-08-15T19:47:54.835" v="25"/>
        <pc:sldMkLst>
          <pc:docMk/>
          <pc:sldMk cId="2876970949" sldId="385"/>
        </pc:sldMkLst>
        <pc:picChg chg="add del mod">
          <ac:chgData name="Burton, Anna" userId="S::ajb417@usask.ca::6214ba6d-6ed1-4284-bdeb-3eec90835dfa" providerId="AD" clId="Web-{789C4113-83E5-83B0-427C-1D9590BB5184}" dt="2022-08-15T19:34:27.532" v="11"/>
          <ac:picMkLst>
            <pc:docMk/>
            <pc:sldMk cId="2876970949" sldId="385"/>
            <ac:picMk id="3" creationId="{E2692303-30FC-1A72-DBF4-BED2C2951FF4}"/>
          </ac:picMkLst>
        </pc:picChg>
      </pc:sldChg>
      <pc:sldChg chg="addSp delSp modSp new add del">
        <pc:chgData name="Burton, Anna" userId="S::ajb417@usask.ca::6214ba6d-6ed1-4284-bdeb-3eec90835dfa" providerId="AD" clId="Web-{789C4113-83E5-83B0-427C-1D9590BB5184}" dt="2022-08-15T19:33:54.173" v="9"/>
        <pc:sldMkLst>
          <pc:docMk/>
          <pc:sldMk cId="2817755900" sldId="389"/>
        </pc:sldMkLst>
        <pc:spChg chg="add del">
          <ac:chgData name="Burton, Anna" userId="S::ajb417@usask.ca::6214ba6d-6ed1-4284-bdeb-3eec90835dfa" providerId="AD" clId="Web-{789C4113-83E5-83B0-427C-1D9590BB5184}" dt="2022-08-15T19:33:49.470" v="8"/>
          <ac:spMkLst>
            <pc:docMk/>
            <pc:sldMk cId="2817755900" sldId="389"/>
            <ac:spMk id="4" creationId="{8619BA1B-7BF3-AF10-142C-2484375E6C9B}"/>
          </ac:spMkLst>
        </pc:spChg>
        <pc:graphicFrameChg chg="add del mod ord modGraphic">
          <ac:chgData name="Burton, Anna" userId="S::ajb417@usask.ca::6214ba6d-6ed1-4284-bdeb-3eec90835dfa" providerId="AD" clId="Web-{789C4113-83E5-83B0-427C-1D9590BB5184}" dt="2022-08-15T19:32:38.141" v="3"/>
          <ac:graphicFrameMkLst>
            <pc:docMk/>
            <pc:sldMk cId="2817755900" sldId="389"/>
            <ac:graphicFrameMk id="7" creationId="{A118C051-6275-856A-39FA-DAD616693A1E}"/>
          </ac:graphicFrameMkLst>
        </pc:graphicFrameChg>
        <pc:picChg chg="add mod ord">
          <ac:chgData name="Burton, Anna" userId="S::ajb417@usask.ca::6214ba6d-6ed1-4284-bdeb-3eec90835dfa" providerId="AD" clId="Web-{789C4113-83E5-83B0-427C-1D9590BB5184}" dt="2022-08-15T19:33:49.470" v="8"/>
          <ac:picMkLst>
            <pc:docMk/>
            <pc:sldMk cId="2817755900" sldId="389"/>
            <ac:picMk id="14" creationId="{EC97544A-1B36-77A9-2A62-E7EACCB6F5D5}"/>
          </ac:picMkLst>
        </pc:picChg>
      </pc:sldChg>
      <pc:sldChg chg="modSp add">
        <pc:chgData name="Burton, Anna" userId="S::ajb417@usask.ca::6214ba6d-6ed1-4284-bdeb-3eec90835dfa" providerId="AD" clId="Web-{789C4113-83E5-83B0-427C-1D9590BB5184}" dt="2022-08-15T19:50:28.726" v="46" actId="20577"/>
        <pc:sldMkLst>
          <pc:docMk/>
          <pc:sldMk cId="3079735617" sldId="389"/>
        </pc:sldMkLst>
        <pc:spChg chg="mod">
          <ac:chgData name="Burton, Anna" userId="S::ajb417@usask.ca::6214ba6d-6ed1-4284-bdeb-3eec90835dfa" providerId="AD" clId="Web-{789C4113-83E5-83B0-427C-1D9590BB5184}" dt="2022-08-15T19:50:28.726" v="46" actId="20577"/>
          <ac:spMkLst>
            <pc:docMk/>
            <pc:sldMk cId="3079735617" sldId="389"/>
            <ac:spMk id="14" creationId="{00000000-0000-0000-0000-000000000000}"/>
          </ac:spMkLst>
        </pc:spChg>
      </pc:sldChg>
      <pc:sldChg chg="modSp add">
        <pc:chgData name="Burton, Anna" userId="S::ajb417@usask.ca::6214ba6d-6ed1-4284-bdeb-3eec90835dfa" providerId="AD" clId="Web-{789C4113-83E5-83B0-427C-1D9590BB5184}" dt="2022-08-15T19:47:40.288" v="23" actId="20577"/>
        <pc:sldMkLst>
          <pc:docMk/>
          <pc:sldMk cId="2173964524" sldId="390"/>
        </pc:sldMkLst>
        <pc:spChg chg="mod">
          <ac:chgData name="Burton, Anna" userId="S::ajb417@usask.ca::6214ba6d-6ed1-4284-bdeb-3eec90835dfa" providerId="AD" clId="Web-{789C4113-83E5-83B0-427C-1D9590BB5184}" dt="2022-08-15T19:47:40.288" v="23" actId="20577"/>
          <ac:spMkLst>
            <pc:docMk/>
            <pc:sldMk cId="2173964524" sldId="390"/>
            <ac:spMk id="3" creationId="{FFB62A6B-A75C-10CA-9C1D-E995E1147A8B}"/>
          </ac:spMkLst>
        </pc:spChg>
      </pc:sldChg>
      <pc:sldChg chg="add">
        <pc:chgData name="Burton, Anna" userId="S::ajb417@usask.ca::6214ba6d-6ed1-4284-bdeb-3eec90835dfa" providerId="AD" clId="Web-{789C4113-83E5-83B0-427C-1D9590BB5184}" dt="2022-08-15T19:46:35.897" v="14"/>
        <pc:sldMkLst>
          <pc:docMk/>
          <pc:sldMk cId="1139368689" sldId="391"/>
        </pc:sldMkLst>
      </pc:sldChg>
      <pc:sldChg chg="add">
        <pc:chgData name="Burton, Anna" userId="S::ajb417@usask.ca::6214ba6d-6ed1-4284-bdeb-3eec90835dfa" providerId="AD" clId="Web-{789C4113-83E5-83B0-427C-1D9590BB5184}" dt="2022-08-15T19:46:36.209" v="15"/>
        <pc:sldMkLst>
          <pc:docMk/>
          <pc:sldMk cId="2624144587" sldId="392"/>
        </pc:sldMkLst>
      </pc:sldChg>
      <pc:sldChg chg="add">
        <pc:chgData name="Burton, Anna" userId="S::ajb417@usask.ca::6214ba6d-6ed1-4284-bdeb-3eec90835dfa" providerId="AD" clId="Web-{789C4113-83E5-83B0-427C-1D9590BB5184}" dt="2022-08-15T19:46:36.506" v="16"/>
        <pc:sldMkLst>
          <pc:docMk/>
          <pc:sldMk cId="1730775710" sldId="393"/>
        </pc:sldMkLst>
      </pc:sldChg>
      <pc:sldChg chg="addSp delSp modSp add">
        <pc:chgData name="Burton, Anna" userId="S::ajb417@usask.ca::6214ba6d-6ed1-4284-bdeb-3eec90835dfa" providerId="AD" clId="Web-{789C4113-83E5-83B0-427C-1D9590BB5184}" dt="2022-08-15T20:03:43.263" v="61" actId="14100"/>
        <pc:sldMkLst>
          <pc:docMk/>
          <pc:sldMk cId="3433910202" sldId="394"/>
        </pc:sldMkLst>
        <pc:spChg chg="del mod">
          <ac:chgData name="Burton, Anna" userId="S::ajb417@usask.ca::6214ba6d-6ed1-4284-bdeb-3eec90835dfa" providerId="AD" clId="Web-{789C4113-83E5-83B0-427C-1D9590BB5184}" dt="2022-08-15T19:51:48.524" v="54"/>
          <ac:spMkLst>
            <pc:docMk/>
            <pc:sldMk cId="3433910202" sldId="394"/>
            <ac:spMk id="14" creationId="{00000000-0000-0000-0000-000000000000}"/>
          </ac:spMkLst>
        </pc:spChg>
        <pc:picChg chg="add mod">
          <ac:chgData name="Burton, Anna" userId="S::ajb417@usask.ca::6214ba6d-6ed1-4284-bdeb-3eec90835dfa" providerId="AD" clId="Web-{789C4113-83E5-83B0-427C-1D9590BB5184}" dt="2022-08-15T20:03:43.263" v="61" actId="14100"/>
          <ac:picMkLst>
            <pc:docMk/>
            <pc:sldMk cId="3433910202" sldId="394"/>
            <ac:picMk id="2" creationId="{7BF01A2B-575E-E783-5E58-3A5FBE565BC0}"/>
          </ac:picMkLst>
        </pc:picChg>
      </pc:sldChg>
      <pc:sldChg chg="add">
        <pc:chgData name="Burton, Anna" userId="S::ajb417@usask.ca::6214ba6d-6ed1-4284-bdeb-3eec90835dfa" providerId="AD" clId="Web-{789C4113-83E5-83B0-427C-1D9590BB5184}" dt="2022-08-15T19:50:44.539" v="48"/>
        <pc:sldMkLst>
          <pc:docMk/>
          <pc:sldMk cId="1231453042" sldId="395"/>
        </pc:sldMkLst>
      </pc:sldChg>
      <pc:sldChg chg="add">
        <pc:chgData name="Burton, Anna" userId="S::ajb417@usask.ca::6214ba6d-6ed1-4284-bdeb-3eec90835dfa" providerId="AD" clId="Web-{789C4113-83E5-83B0-427C-1D9590BB5184}" dt="2022-08-15T19:50:44.648" v="49"/>
        <pc:sldMkLst>
          <pc:docMk/>
          <pc:sldMk cId="1667937143" sldId="396"/>
        </pc:sldMkLst>
      </pc:sldChg>
      <pc:sldChg chg="add">
        <pc:chgData name="Burton, Anna" userId="S::ajb417@usask.ca::6214ba6d-6ed1-4284-bdeb-3eec90835dfa" providerId="AD" clId="Web-{789C4113-83E5-83B0-427C-1D9590BB5184}" dt="2022-08-15T19:50:44.867" v="50"/>
        <pc:sldMkLst>
          <pc:docMk/>
          <pc:sldMk cId="3042019614" sldId="397"/>
        </pc:sldMkLst>
      </pc:sldChg>
      <pc:sldChg chg="add">
        <pc:chgData name="Burton, Anna" userId="S::ajb417@usask.ca::6214ba6d-6ed1-4284-bdeb-3eec90835dfa" providerId="AD" clId="Web-{789C4113-83E5-83B0-427C-1D9590BB5184}" dt="2022-08-15T19:50:45.039" v="51"/>
        <pc:sldMkLst>
          <pc:docMk/>
          <pc:sldMk cId="1477402801" sldId="398"/>
        </pc:sldMkLst>
      </pc:sldChg>
      <pc:sldMasterChg chg="add addSldLayout">
        <pc:chgData name="Burton, Anna" userId="S::ajb417@usask.ca::6214ba6d-6ed1-4284-bdeb-3eec90835dfa" providerId="AD" clId="Web-{789C4113-83E5-83B0-427C-1D9590BB5184}" dt="2022-08-15T19:50:44.476" v="47"/>
        <pc:sldMasterMkLst>
          <pc:docMk/>
          <pc:sldMasterMk cId="1263095265" sldId="2147483648"/>
        </pc:sldMasterMkLst>
        <pc:sldLayoutChg chg="add">
          <pc:chgData name="Burton, Anna" userId="S::ajb417@usask.ca::6214ba6d-6ed1-4284-bdeb-3eec90835dfa" providerId="AD" clId="Web-{789C4113-83E5-83B0-427C-1D9590BB5184}" dt="2022-08-15T19:50:44.476" v="47"/>
          <pc:sldLayoutMkLst>
            <pc:docMk/>
            <pc:sldMasterMk cId="1263095265" sldId="2147483648"/>
            <pc:sldLayoutMk cId="497048754" sldId="2147483649"/>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3481601799" sldId="2147483650"/>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935648416" sldId="2147483651"/>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1016661016" sldId="2147483652"/>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354949641" sldId="2147483653"/>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417555331" sldId="2147483654"/>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683797844" sldId="2147483655"/>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3549734947" sldId="2147483656"/>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1799013345" sldId="2147483657"/>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3492342051" sldId="2147483658"/>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1940793521" sldId="2147483659"/>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2914876152" sldId="2147483660"/>
          </pc:sldLayoutMkLst>
        </pc:sldLayoutChg>
        <pc:sldLayoutChg chg="add">
          <pc:chgData name="Burton, Anna" userId="S::ajb417@usask.ca::6214ba6d-6ed1-4284-bdeb-3eec90835dfa" providerId="AD" clId="Web-{789C4113-83E5-83B0-427C-1D9590BB5184}" dt="2022-08-15T19:50:44.476" v="47"/>
          <pc:sldLayoutMkLst>
            <pc:docMk/>
            <pc:sldMasterMk cId="1263095265" sldId="2147483648"/>
            <pc:sldLayoutMk cId="160301509" sldId="2147483661"/>
          </pc:sldLayoutMkLst>
        </pc:sldLayoutChg>
      </pc:sldMasterChg>
      <pc:sldMasterChg chg="addSldLayout">
        <pc:chgData name="Burton, Anna" userId="S::ajb417@usask.ca::6214ba6d-6ed1-4284-bdeb-3eec90835dfa" providerId="AD" clId="Web-{789C4113-83E5-83B0-427C-1D9590BB5184}" dt="2022-08-15T19:46:35.772" v="13"/>
        <pc:sldMasterMkLst>
          <pc:docMk/>
          <pc:sldMasterMk cId="3971512767" sldId="2147483675"/>
        </pc:sldMasterMkLst>
        <pc:sldLayoutChg chg="add">
          <pc:chgData name="Burton, Anna" userId="S::ajb417@usask.ca::6214ba6d-6ed1-4284-bdeb-3eec90835dfa" providerId="AD" clId="Web-{789C4113-83E5-83B0-427C-1D9590BB5184}" dt="2022-08-15T19:46:35.772" v="13"/>
          <pc:sldLayoutMkLst>
            <pc:docMk/>
            <pc:sldMasterMk cId="3971512767" sldId="2147483675"/>
            <pc:sldLayoutMk cId="3876848" sldId="2147483690"/>
          </pc:sldLayoutMkLst>
        </pc:sldLayoutChg>
      </pc:sldMasterChg>
      <pc:sldMasterChg chg="modSldLayout">
        <pc:chgData name="Burton, Anna" userId="S::ajb417@usask.ca::6214ba6d-6ed1-4284-bdeb-3eec90835dfa" providerId="AD" clId="Web-{789C4113-83E5-83B0-427C-1D9590BB5184}" dt="2022-08-15T19:50:44.476" v="47"/>
        <pc:sldMasterMkLst>
          <pc:docMk/>
          <pc:sldMasterMk cId="3583760342" sldId="2147483981"/>
        </pc:sldMasterMkLst>
        <pc:sldLayoutChg chg="replId">
          <pc:chgData name="Burton, Anna" userId="S::ajb417@usask.ca::6214ba6d-6ed1-4284-bdeb-3eec90835dfa" providerId="AD" clId="Web-{789C4113-83E5-83B0-427C-1D9590BB5184}" dt="2022-08-15T19:50:44.476" v="47"/>
          <pc:sldLayoutMkLst>
            <pc:docMk/>
            <pc:sldMasterMk cId="3583760342" sldId="2147483981"/>
            <pc:sldLayoutMk cId="1894896356" sldId="2147483983"/>
          </pc:sldLayoutMkLst>
        </pc:sldLayoutChg>
        <pc:sldLayoutChg chg="replId">
          <pc:chgData name="Burton, Anna" userId="S::ajb417@usask.ca::6214ba6d-6ed1-4284-bdeb-3eec90835dfa" providerId="AD" clId="Web-{789C4113-83E5-83B0-427C-1D9590BB5184}" dt="2022-08-15T19:50:44.476" v="47"/>
          <pc:sldLayoutMkLst>
            <pc:docMk/>
            <pc:sldMasterMk cId="3583760342" sldId="2147483981"/>
            <pc:sldLayoutMk cId="4184727644" sldId="2147483984"/>
          </pc:sldLayoutMkLst>
        </pc:sldLayoutChg>
        <pc:sldLayoutChg chg="replId">
          <pc:chgData name="Burton, Anna" userId="S::ajb417@usask.ca::6214ba6d-6ed1-4284-bdeb-3eec90835dfa" providerId="AD" clId="Web-{789C4113-83E5-83B0-427C-1D9590BB5184}" dt="2022-08-15T19:50:44.476" v="47"/>
          <pc:sldLayoutMkLst>
            <pc:docMk/>
            <pc:sldMasterMk cId="3583760342" sldId="2147483981"/>
            <pc:sldLayoutMk cId="760213656" sldId="2147483985"/>
          </pc:sldLayoutMkLst>
        </pc:sldLayoutChg>
        <pc:sldLayoutChg chg="replId">
          <pc:chgData name="Burton, Anna" userId="S::ajb417@usask.ca::6214ba6d-6ed1-4284-bdeb-3eec90835dfa" providerId="AD" clId="Web-{789C4113-83E5-83B0-427C-1D9590BB5184}" dt="2022-08-15T19:50:44.476" v="47"/>
          <pc:sldLayoutMkLst>
            <pc:docMk/>
            <pc:sldMasterMk cId="3583760342" sldId="2147483981"/>
            <pc:sldLayoutMk cId="2468389820" sldId="2147483986"/>
          </pc:sldLayoutMkLst>
        </pc:sldLayoutChg>
        <pc:sldLayoutChg chg="replId">
          <pc:chgData name="Burton, Anna" userId="S::ajb417@usask.ca::6214ba6d-6ed1-4284-bdeb-3eec90835dfa" providerId="AD" clId="Web-{789C4113-83E5-83B0-427C-1D9590BB5184}" dt="2022-08-15T19:50:44.476" v="47"/>
          <pc:sldLayoutMkLst>
            <pc:docMk/>
            <pc:sldMasterMk cId="3583760342" sldId="2147483981"/>
            <pc:sldLayoutMk cId="1013401652" sldId="2147483987"/>
          </pc:sldLayoutMkLst>
        </pc:sldLayoutChg>
        <pc:sldLayoutChg chg="replId">
          <pc:chgData name="Burton, Anna" userId="S::ajb417@usask.ca::6214ba6d-6ed1-4284-bdeb-3eec90835dfa" providerId="AD" clId="Web-{789C4113-83E5-83B0-427C-1D9590BB5184}" dt="2022-08-15T19:50:44.476" v="47"/>
          <pc:sldLayoutMkLst>
            <pc:docMk/>
            <pc:sldMasterMk cId="3583760342" sldId="2147483981"/>
            <pc:sldLayoutMk cId="2128595268" sldId="2147483988"/>
          </pc:sldLayoutMkLst>
        </pc:sldLayoutChg>
        <pc:sldLayoutChg chg="replId">
          <pc:chgData name="Burton, Anna" userId="S::ajb417@usask.ca::6214ba6d-6ed1-4284-bdeb-3eec90835dfa" providerId="AD" clId="Web-{789C4113-83E5-83B0-427C-1D9590BB5184}" dt="2022-08-15T19:50:44.476" v="47"/>
          <pc:sldLayoutMkLst>
            <pc:docMk/>
            <pc:sldMasterMk cId="3583760342" sldId="2147483981"/>
            <pc:sldLayoutMk cId="1000792613" sldId="2147483989"/>
          </pc:sldLayoutMkLst>
        </pc:sldLayoutChg>
        <pc:sldLayoutChg chg="replId">
          <pc:chgData name="Burton, Anna" userId="S::ajb417@usask.ca::6214ba6d-6ed1-4284-bdeb-3eec90835dfa" providerId="AD" clId="Web-{789C4113-83E5-83B0-427C-1D9590BB5184}" dt="2022-08-15T19:50:44.476" v="47"/>
          <pc:sldLayoutMkLst>
            <pc:docMk/>
            <pc:sldMasterMk cId="3583760342" sldId="2147483981"/>
            <pc:sldLayoutMk cId="3894042119" sldId="2147483990"/>
          </pc:sldLayoutMkLst>
        </pc:sldLayoutChg>
        <pc:sldLayoutChg chg="replId">
          <pc:chgData name="Burton, Anna" userId="S::ajb417@usask.ca::6214ba6d-6ed1-4284-bdeb-3eec90835dfa" providerId="AD" clId="Web-{789C4113-83E5-83B0-427C-1D9590BB5184}" dt="2022-08-15T19:50:44.476" v="47"/>
          <pc:sldLayoutMkLst>
            <pc:docMk/>
            <pc:sldMasterMk cId="3583760342" sldId="2147483981"/>
            <pc:sldLayoutMk cId="1229718596" sldId="2147483991"/>
          </pc:sldLayoutMkLst>
        </pc:sldLayoutChg>
        <pc:sldLayoutChg chg="replId">
          <pc:chgData name="Burton, Anna" userId="S::ajb417@usask.ca::6214ba6d-6ed1-4284-bdeb-3eec90835dfa" providerId="AD" clId="Web-{789C4113-83E5-83B0-427C-1D9590BB5184}" dt="2022-08-15T19:50:44.476" v="47"/>
          <pc:sldLayoutMkLst>
            <pc:docMk/>
            <pc:sldMasterMk cId="3583760342" sldId="2147483981"/>
            <pc:sldLayoutMk cId="400257136" sldId="2147483992"/>
          </pc:sldLayoutMkLst>
        </pc:sldLayoutChg>
        <pc:sldLayoutChg chg="replId">
          <pc:chgData name="Burton, Anna" userId="S::ajb417@usask.ca::6214ba6d-6ed1-4284-bdeb-3eec90835dfa" providerId="AD" clId="Web-{789C4113-83E5-83B0-427C-1D9590BB5184}" dt="2022-08-15T19:50:44.476" v="47"/>
          <pc:sldLayoutMkLst>
            <pc:docMk/>
            <pc:sldMasterMk cId="3583760342" sldId="2147483981"/>
            <pc:sldLayoutMk cId="3399016024" sldId="2147483993"/>
          </pc:sldLayoutMkLst>
        </pc:sldLayoutChg>
      </pc:sldMasterChg>
      <pc:sldMasterChg chg="replId">
        <pc:chgData name="Burton, Anna" userId="S::ajb417@usask.ca::6214ba6d-6ed1-4284-bdeb-3eec90835dfa" providerId="AD" clId="Web-{789C4113-83E5-83B0-427C-1D9590BB5184}" dt="2022-08-15T19:50:44.476" v="47"/>
        <pc:sldMasterMkLst>
          <pc:docMk/>
          <pc:sldMasterMk cId="0" sldId="2147483982"/>
        </pc:sldMasterMkLst>
      </pc:sldMasterChg>
      <pc:sldMasterChg chg="replId modSldLayout">
        <pc:chgData name="Burton, Anna" userId="S::ajb417@usask.ca::6214ba6d-6ed1-4284-bdeb-3eec90835dfa" providerId="AD" clId="Web-{789C4113-83E5-83B0-427C-1D9590BB5184}" dt="2022-08-15T19:50:44.476" v="47"/>
        <pc:sldMasterMkLst>
          <pc:docMk/>
          <pc:sldMasterMk cId="3391189511" sldId="2147483996"/>
        </pc:sldMasterMkLst>
        <pc:sldLayoutChg chg="replId">
          <pc:chgData name="Burton, Anna" userId="S::ajb417@usask.ca::6214ba6d-6ed1-4284-bdeb-3eec90835dfa" providerId="AD" clId="Web-{789C4113-83E5-83B0-427C-1D9590BB5184}" dt="2022-08-15T19:50:44.476" v="47"/>
          <pc:sldLayoutMkLst>
            <pc:docMk/>
            <pc:sldMasterMk cId="3391189511" sldId="2147483994"/>
            <pc:sldLayoutMk cId="2850062048" sldId="2147483995"/>
          </pc:sldLayoutMkLst>
        </pc:sldLayoutChg>
      </pc:sldMasterChg>
    </pc:docChg>
  </pc:docChgLst>
  <pc:docChgLst>
    <pc:chgData name="Wallin, Dawn" userId="S::dcw130@usask.ca::eb34adfc-0d96-4132-bb90-a9909a48f522" providerId="AD" clId="Web-{F6AF24FC-DE63-2A2F-762C-EEF588F0858B}"/>
    <pc:docChg chg="delSld">
      <pc:chgData name="Wallin, Dawn" userId="S::dcw130@usask.ca::eb34adfc-0d96-4132-bb90-a9909a48f522" providerId="AD" clId="Web-{F6AF24FC-DE63-2A2F-762C-EEF588F0858B}" dt="2023-07-26T16:18:33.676" v="1"/>
      <pc:docMkLst>
        <pc:docMk/>
      </pc:docMkLst>
      <pc:sldChg chg="del">
        <pc:chgData name="Wallin, Dawn" userId="S::dcw130@usask.ca::eb34adfc-0d96-4132-bb90-a9909a48f522" providerId="AD" clId="Web-{F6AF24FC-DE63-2A2F-762C-EEF588F0858B}" dt="2023-07-26T16:18:29.223" v="0"/>
        <pc:sldMkLst>
          <pc:docMk/>
          <pc:sldMk cId="2876970949" sldId="385"/>
        </pc:sldMkLst>
      </pc:sldChg>
      <pc:sldChg chg="del">
        <pc:chgData name="Wallin, Dawn" userId="S::dcw130@usask.ca::eb34adfc-0d96-4132-bb90-a9909a48f522" providerId="AD" clId="Web-{F6AF24FC-DE63-2A2F-762C-EEF588F0858B}" dt="2023-07-26T16:18:33.676" v="1"/>
        <pc:sldMkLst>
          <pc:docMk/>
          <pc:sldMk cId="2498525471" sldId="400"/>
        </pc:sldMkLst>
      </pc:sldChg>
    </pc:docChg>
  </pc:docChgLst>
  <pc:docChgLst>
    <pc:chgData name="Plante, Amanda" userId="S::ajp464@usask.ca::e529cfac-a9af-4778-bfd1-5cd920c936d2" providerId="AD" clId="Web-{2AC27931-369C-C6F5-EE85-242BFB9B8FD6}"/>
    <pc:docChg chg="modSld">
      <pc:chgData name="Plante, Amanda" userId="S::ajp464@usask.ca::e529cfac-a9af-4778-bfd1-5cd920c936d2" providerId="AD" clId="Web-{2AC27931-369C-C6F5-EE85-242BFB9B8FD6}" dt="2023-07-26T22:16:21.646" v="21"/>
      <pc:docMkLst>
        <pc:docMk/>
      </pc:docMkLst>
      <pc:sldChg chg="addSp modSp">
        <pc:chgData name="Plante, Amanda" userId="S::ajp464@usask.ca::e529cfac-a9af-4778-bfd1-5cd920c936d2" providerId="AD" clId="Web-{2AC27931-369C-C6F5-EE85-242BFB9B8FD6}" dt="2023-07-26T22:14:30.191" v="7" actId="1076"/>
        <pc:sldMkLst>
          <pc:docMk/>
          <pc:sldMk cId="2721930940" sldId="299"/>
        </pc:sldMkLst>
        <pc:picChg chg="add mod">
          <ac:chgData name="Plante, Amanda" userId="S::ajp464@usask.ca::e529cfac-a9af-4778-bfd1-5cd920c936d2" providerId="AD" clId="Web-{2AC27931-369C-C6F5-EE85-242BFB9B8FD6}" dt="2023-07-26T22:14:30.191" v="7" actId="1076"/>
          <ac:picMkLst>
            <pc:docMk/>
            <pc:sldMk cId="2721930940" sldId="299"/>
            <ac:picMk id="2" creationId="{AEB365B2-5DC8-34B5-5A90-76F690A306D6}"/>
          </ac:picMkLst>
        </pc:picChg>
      </pc:sldChg>
      <pc:sldChg chg="modSp">
        <pc:chgData name="Plante, Amanda" userId="S::ajp464@usask.ca::e529cfac-a9af-4778-bfd1-5cd920c936d2" providerId="AD" clId="Web-{2AC27931-369C-C6F5-EE85-242BFB9B8FD6}" dt="2023-07-26T22:15:47.755" v="20" actId="20577"/>
        <pc:sldMkLst>
          <pc:docMk/>
          <pc:sldMk cId="1627701857" sldId="300"/>
        </pc:sldMkLst>
        <pc:spChg chg="mod">
          <ac:chgData name="Plante, Amanda" userId="S::ajp464@usask.ca::e529cfac-a9af-4778-bfd1-5cd920c936d2" providerId="AD" clId="Web-{2AC27931-369C-C6F5-EE85-242BFB9B8FD6}" dt="2023-07-26T22:15:47.755" v="20" actId="20577"/>
          <ac:spMkLst>
            <pc:docMk/>
            <pc:sldMk cId="1627701857" sldId="300"/>
            <ac:spMk id="5" creationId="{00000000-0000-0000-0000-000000000000}"/>
          </ac:spMkLst>
        </pc:spChg>
      </pc:sldChg>
      <pc:sldChg chg="delSp">
        <pc:chgData name="Plante, Amanda" userId="S::ajp464@usask.ca::e529cfac-a9af-4778-bfd1-5cd920c936d2" providerId="AD" clId="Web-{2AC27931-369C-C6F5-EE85-242BFB9B8FD6}" dt="2023-07-26T22:16:21.646" v="21"/>
        <pc:sldMkLst>
          <pc:docMk/>
          <pc:sldMk cId="2989452097" sldId="302"/>
        </pc:sldMkLst>
        <pc:picChg chg="del">
          <ac:chgData name="Plante, Amanda" userId="S::ajp464@usask.ca::e529cfac-a9af-4778-bfd1-5cd920c936d2" providerId="AD" clId="Web-{2AC27931-369C-C6F5-EE85-242BFB9B8FD6}" dt="2023-07-26T22:16:21.646" v="21"/>
          <ac:picMkLst>
            <pc:docMk/>
            <pc:sldMk cId="2989452097" sldId="302"/>
            <ac:picMk id="4" creationId="{F32A89B2-89FD-0845-FDBD-4746A3C73377}"/>
          </ac:picMkLst>
        </pc:picChg>
      </pc:sldChg>
    </pc:docChg>
  </pc:docChgLst>
  <pc:docChgLst>
    <pc:chgData name="Speed, Jaime" userId="S::jrs973@usask.ca::fe081c68-e3af-4d5c-b112-2811fd408297" providerId="AD" clId="Web-{5A33998F-8259-D762-513F-42E5E4AFEE32}"/>
    <pc:docChg chg="addSld delSld modSld">
      <pc:chgData name="Speed, Jaime" userId="S::jrs973@usask.ca::fe081c68-e3af-4d5c-b112-2811fd408297" providerId="AD" clId="Web-{5A33998F-8259-D762-513F-42E5E4AFEE32}" dt="2022-08-05T13:42:49.189" v="232" actId="14100"/>
      <pc:docMkLst>
        <pc:docMk/>
      </pc:docMkLst>
      <pc:sldChg chg="new del">
        <pc:chgData name="Speed, Jaime" userId="S::jrs973@usask.ca::fe081c68-e3af-4d5c-b112-2811fd408297" providerId="AD" clId="Web-{5A33998F-8259-D762-513F-42E5E4AFEE32}" dt="2022-08-05T12:53:36.101" v="2"/>
        <pc:sldMkLst>
          <pc:docMk/>
          <pc:sldMk cId="321504427" sldId="357"/>
        </pc:sldMkLst>
      </pc:sldChg>
      <pc:sldChg chg="addSp delSp modSp new">
        <pc:chgData name="Speed, Jaime" userId="S::jrs973@usask.ca::fe081c68-e3af-4d5c-b112-2811fd408297" providerId="AD" clId="Web-{5A33998F-8259-D762-513F-42E5E4AFEE32}" dt="2022-08-05T13:06:34.005" v="78" actId="1076"/>
        <pc:sldMkLst>
          <pc:docMk/>
          <pc:sldMk cId="344244152" sldId="358"/>
        </pc:sldMkLst>
        <pc:spChg chg="mod">
          <ac:chgData name="Speed, Jaime" userId="S::jrs973@usask.ca::fe081c68-e3af-4d5c-b112-2811fd408297" providerId="AD" clId="Web-{5A33998F-8259-D762-513F-42E5E4AFEE32}" dt="2022-08-05T12:55:36.822" v="18" actId="20577"/>
          <ac:spMkLst>
            <pc:docMk/>
            <pc:sldMk cId="344244152" sldId="358"/>
            <ac:spMk id="2" creationId="{C9ADF0C5-A0DA-C2E8-A7DE-8DAD67F2F168}"/>
          </ac:spMkLst>
        </pc:spChg>
        <pc:spChg chg="del">
          <ac:chgData name="Speed, Jaime" userId="S::jrs973@usask.ca::fe081c68-e3af-4d5c-b112-2811fd408297" providerId="AD" clId="Web-{5A33998F-8259-D762-513F-42E5E4AFEE32}" dt="2022-08-05T12:53:54.914" v="3"/>
          <ac:spMkLst>
            <pc:docMk/>
            <pc:sldMk cId="344244152" sldId="358"/>
            <ac:spMk id="3" creationId="{EC3D6CC4-5023-8083-1567-77DEBB50EA12}"/>
          </ac:spMkLst>
        </pc:spChg>
        <pc:spChg chg="add del mod">
          <ac:chgData name="Speed, Jaime" userId="S::jrs973@usask.ca::fe081c68-e3af-4d5c-b112-2811fd408297" providerId="AD" clId="Web-{5A33998F-8259-D762-513F-42E5E4AFEE32}" dt="2022-08-05T12:55:01.228" v="12"/>
          <ac:spMkLst>
            <pc:docMk/>
            <pc:sldMk cId="344244152" sldId="358"/>
            <ac:spMk id="6" creationId="{CB9F5F45-9253-8166-4B81-7A6390E6460D}"/>
          </ac:spMkLst>
        </pc:spChg>
        <pc:spChg chg="add mod">
          <ac:chgData name="Speed, Jaime" userId="S::jrs973@usask.ca::fe081c68-e3af-4d5c-b112-2811fd408297" providerId="AD" clId="Web-{5A33998F-8259-D762-513F-42E5E4AFEE32}" dt="2022-08-05T13:03:14.751" v="40" actId="1076"/>
          <ac:spMkLst>
            <pc:docMk/>
            <pc:sldMk cId="344244152" sldId="358"/>
            <ac:spMk id="12" creationId="{BF7B2A99-5B3F-1B30-06F1-3A4006307E2B}"/>
          </ac:spMkLst>
        </pc:spChg>
        <pc:spChg chg="add mod">
          <ac:chgData name="Speed, Jaime" userId="S::jrs973@usask.ca::fe081c68-e3af-4d5c-b112-2811fd408297" providerId="AD" clId="Web-{5A33998F-8259-D762-513F-42E5E4AFEE32}" dt="2022-08-05T13:05:36.269" v="67" actId="1076"/>
          <ac:spMkLst>
            <pc:docMk/>
            <pc:sldMk cId="344244152" sldId="358"/>
            <ac:spMk id="13" creationId="{B8A9F56D-66AC-8FAB-50CC-5318FD0A12FA}"/>
          </ac:spMkLst>
        </pc:spChg>
        <pc:spChg chg="add mod">
          <ac:chgData name="Speed, Jaime" userId="S::jrs973@usask.ca::fe081c68-e3af-4d5c-b112-2811fd408297" providerId="AD" clId="Web-{5A33998F-8259-D762-513F-42E5E4AFEE32}" dt="2022-08-05T13:04:11.518" v="50" actId="1076"/>
          <ac:spMkLst>
            <pc:docMk/>
            <pc:sldMk cId="344244152" sldId="358"/>
            <ac:spMk id="14" creationId="{D0811B19-DE5E-810D-F295-C890AC61F822}"/>
          </ac:spMkLst>
        </pc:spChg>
        <pc:spChg chg="add mod">
          <ac:chgData name="Speed, Jaime" userId="S::jrs973@usask.ca::fe081c68-e3af-4d5c-b112-2811fd408297" providerId="AD" clId="Web-{5A33998F-8259-D762-513F-42E5E4AFEE32}" dt="2022-08-05T13:04:32.487" v="55" actId="1076"/>
          <ac:spMkLst>
            <pc:docMk/>
            <pc:sldMk cId="344244152" sldId="358"/>
            <ac:spMk id="15" creationId="{E1B289C6-8F8A-DADA-BE22-6DB4DA29B75C}"/>
          </ac:spMkLst>
        </pc:spChg>
        <pc:spChg chg="add mod">
          <ac:chgData name="Speed, Jaime" userId="S::jrs973@usask.ca::fe081c68-e3af-4d5c-b112-2811fd408297" providerId="AD" clId="Web-{5A33998F-8259-D762-513F-42E5E4AFEE32}" dt="2022-08-05T13:06:12.661" v="72" actId="1076"/>
          <ac:spMkLst>
            <pc:docMk/>
            <pc:sldMk cId="344244152" sldId="358"/>
            <ac:spMk id="16" creationId="{473D9114-6A55-FBC0-8D43-20D641F61207}"/>
          </ac:spMkLst>
        </pc:spChg>
        <pc:spChg chg="add mod">
          <ac:chgData name="Speed, Jaime" userId="S::jrs973@usask.ca::fe081c68-e3af-4d5c-b112-2811fd408297" providerId="AD" clId="Web-{5A33998F-8259-D762-513F-42E5E4AFEE32}" dt="2022-08-05T13:06:14.020" v="73" actId="1076"/>
          <ac:spMkLst>
            <pc:docMk/>
            <pc:sldMk cId="344244152" sldId="358"/>
            <ac:spMk id="17" creationId="{9EC27330-E1BA-363C-BCEA-E1E10FD7DC04}"/>
          </ac:spMkLst>
        </pc:spChg>
        <pc:spChg chg="add mod">
          <ac:chgData name="Speed, Jaime" userId="S::jrs973@usask.ca::fe081c68-e3af-4d5c-b112-2811fd408297" providerId="AD" clId="Web-{5A33998F-8259-D762-513F-42E5E4AFEE32}" dt="2022-08-05T13:06:04.192" v="71" actId="1076"/>
          <ac:spMkLst>
            <pc:docMk/>
            <pc:sldMk cId="344244152" sldId="358"/>
            <ac:spMk id="18" creationId="{40BE654A-B6D9-FEFC-6347-7158809BBB60}"/>
          </ac:spMkLst>
        </pc:spChg>
        <pc:spChg chg="add mod">
          <ac:chgData name="Speed, Jaime" userId="S::jrs973@usask.ca::fe081c68-e3af-4d5c-b112-2811fd408297" providerId="AD" clId="Web-{5A33998F-8259-D762-513F-42E5E4AFEE32}" dt="2022-08-05T13:06:34.005" v="78" actId="1076"/>
          <ac:spMkLst>
            <pc:docMk/>
            <pc:sldMk cId="344244152" sldId="358"/>
            <ac:spMk id="19" creationId="{81FCC8D4-B714-C8DE-4526-85F6531BDAB7}"/>
          </ac:spMkLst>
        </pc:spChg>
        <pc:picChg chg="add del mod ord">
          <ac:chgData name="Speed, Jaime" userId="S::jrs973@usask.ca::fe081c68-e3af-4d5c-b112-2811fd408297" providerId="AD" clId="Web-{5A33998F-8259-D762-513F-42E5E4AFEE32}" dt="2022-08-05T12:54:15.227" v="7"/>
          <ac:picMkLst>
            <pc:docMk/>
            <pc:sldMk cId="344244152" sldId="358"/>
            <ac:picMk id="4" creationId="{C7780EBC-9B75-C1B4-CA0B-C6066109BEC2}"/>
          </ac:picMkLst>
        </pc:picChg>
        <pc:picChg chg="add mod ord">
          <ac:chgData name="Speed, Jaime" userId="S::jrs973@usask.ca::fe081c68-e3af-4d5c-b112-2811fd408297" providerId="AD" clId="Web-{5A33998F-8259-D762-513F-42E5E4AFEE32}" dt="2022-08-05T12:55:15.431" v="14" actId="1076"/>
          <ac:picMkLst>
            <pc:docMk/>
            <pc:sldMk cId="344244152" sldId="358"/>
            <ac:picMk id="7" creationId="{B1F8F2A3-2E43-BD00-E6AB-C5AFB4E14FDF}"/>
          </ac:picMkLst>
        </pc:picChg>
        <pc:picChg chg="add mod">
          <ac:chgData name="Speed, Jaime" userId="S::jrs973@usask.ca::fe081c68-e3af-4d5c-b112-2811fd408297" providerId="AD" clId="Web-{5A33998F-8259-D762-513F-42E5E4AFEE32}" dt="2022-08-05T13:02:00.391" v="29" actId="1076"/>
          <ac:picMkLst>
            <pc:docMk/>
            <pc:sldMk cId="344244152" sldId="358"/>
            <ac:picMk id="8" creationId="{08D4B7FC-84CB-3BB0-33E5-CF770DC4A808}"/>
          </ac:picMkLst>
        </pc:picChg>
        <pc:picChg chg="add mod">
          <ac:chgData name="Speed, Jaime" userId="S::jrs973@usask.ca::fe081c68-e3af-4d5c-b112-2811fd408297" providerId="AD" clId="Web-{5A33998F-8259-D762-513F-42E5E4AFEE32}" dt="2022-08-05T13:02:38.688" v="34" actId="14100"/>
          <ac:picMkLst>
            <pc:docMk/>
            <pc:sldMk cId="344244152" sldId="358"/>
            <ac:picMk id="9" creationId="{3BA2702A-25A5-42B3-05EB-EFF38C2BA85D}"/>
          </ac:picMkLst>
        </pc:picChg>
        <pc:picChg chg="add mod">
          <ac:chgData name="Speed, Jaime" userId="S::jrs973@usask.ca::fe081c68-e3af-4d5c-b112-2811fd408297" providerId="AD" clId="Web-{5A33998F-8259-D762-513F-42E5E4AFEE32}" dt="2022-08-05T13:02:42.954" v="35" actId="14100"/>
          <ac:picMkLst>
            <pc:docMk/>
            <pc:sldMk cId="344244152" sldId="358"/>
            <ac:picMk id="10" creationId="{17EE6329-920D-4C9F-3C7E-E63745A242D5}"/>
          </ac:picMkLst>
        </pc:picChg>
        <pc:picChg chg="add mod">
          <ac:chgData name="Speed, Jaime" userId="S::jrs973@usask.ca::fe081c68-e3af-4d5c-b112-2811fd408297" providerId="AD" clId="Web-{5A33998F-8259-D762-513F-42E5E4AFEE32}" dt="2022-08-05T13:02:50.423" v="37" actId="1076"/>
          <ac:picMkLst>
            <pc:docMk/>
            <pc:sldMk cId="344244152" sldId="358"/>
            <ac:picMk id="11" creationId="{C82113CE-30FD-5CE4-631D-42269C9EF269}"/>
          </ac:picMkLst>
        </pc:picChg>
      </pc:sldChg>
      <pc:sldChg chg="addSp delSp modSp add replId">
        <pc:chgData name="Speed, Jaime" userId="S::jrs973@usask.ca::fe081c68-e3af-4d5c-b112-2811fd408297" providerId="AD" clId="Web-{5A33998F-8259-D762-513F-42E5E4AFEE32}" dt="2022-08-05T13:38:00.408" v="166" actId="20577"/>
        <pc:sldMkLst>
          <pc:docMk/>
          <pc:sldMk cId="204918765" sldId="359"/>
        </pc:sldMkLst>
        <pc:spChg chg="mod">
          <ac:chgData name="Speed, Jaime" userId="S::jrs973@usask.ca::fe081c68-e3af-4d5c-b112-2811fd408297" providerId="AD" clId="Web-{5A33998F-8259-D762-513F-42E5E4AFEE32}" dt="2022-08-05T13:35:30.971" v="128" actId="20577"/>
          <ac:spMkLst>
            <pc:docMk/>
            <pc:sldMk cId="204918765" sldId="359"/>
            <ac:spMk id="2" creationId="{C9ADF0C5-A0DA-C2E8-A7DE-8DAD67F2F168}"/>
          </ac:spMkLst>
        </pc:spChg>
        <pc:spChg chg="add mod">
          <ac:chgData name="Speed, Jaime" userId="S::jrs973@usask.ca::fe081c68-e3af-4d5c-b112-2811fd408297" providerId="AD" clId="Web-{5A33998F-8259-D762-513F-42E5E4AFEE32}" dt="2022-08-05T13:38:00.408" v="166" actId="20577"/>
          <ac:spMkLst>
            <pc:docMk/>
            <pc:sldMk cId="204918765" sldId="359"/>
            <ac:spMk id="3" creationId="{12DACCF2-98D4-1D3D-DEE6-4EA784975105}"/>
          </ac:spMkLst>
        </pc:spChg>
        <pc:spChg chg="add del">
          <ac:chgData name="Speed, Jaime" userId="S::jrs973@usask.ca::fe081c68-e3af-4d5c-b112-2811fd408297" providerId="AD" clId="Web-{5A33998F-8259-D762-513F-42E5E4AFEE32}" dt="2022-08-05T13:36:22.799" v="144"/>
          <ac:spMkLst>
            <pc:docMk/>
            <pc:sldMk cId="204918765" sldId="359"/>
            <ac:spMk id="4" creationId="{8C5D912D-3506-87BA-508D-5002CA87736C}"/>
          </ac:spMkLst>
        </pc:spChg>
        <pc:spChg chg="del">
          <ac:chgData name="Speed, Jaime" userId="S::jrs973@usask.ca::fe081c68-e3af-4d5c-b112-2811fd408297" providerId="AD" clId="Web-{5A33998F-8259-D762-513F-42E5E4AFEE32}" dt="2022-08-05T13:24:06.816" v="88"/>
          <ac:spMkLst>
            <pc:docMk/>
            <pc:sldMk cId="204918765" sldId="359"/>
            <ac:spMk id="12" creationId="{BF7B2A99-5B3F-1B30-06F1-3A4006307E2B}"/>
          </ac:spMkLst>
        </pc:spChg>
        <pc:spChg chg="del">
          <ac:chgData name="Speed, Jaime" userId="S::jrs973@usask.ca::fe081c68-e3af-4d5c-b112-2811fd408297" providerId="AD" clId="Web-{5A33998F-8259-D762-513F-42E5E4AFEE32}" dt="2022-08-05T13:24:09.707" v="89"/>
          <ac:spMkLst>
            <pc:docMk/>
            <pc:sldMk cId="204918765" sldId="359"/>
            <ac:spMk id="13" creationId="{B8A9F56D-66AC-8FAB-50CC-5318FD0A12FA}"/>
          </ac:spMkLst>
        </pc:spChg>
        <pc:spChg chg="del">
          <ac:chgData name="Speed, Jaime" userId="S::jrs973@usask.ca::fe081c68-e3af-4d5c-b112-2811fd408297" providerId="AD" clId="Web-{5A33998F-8259-D762-513F-42E5E4AFEE32}" dt="2022-08-05T13:24:12.441" v="90"/>
          <ac:spMkLst>
            <pc:docMk/>
            <pc:sldMk cId="204918765" sldId="359"/>
            <ac:spMk id="14" creationId="{D0811B19-DE5E-810D-F295-C890AC61F822}"/>
          </ac:spMkLst>
        </pc:spChg>
        <pc:spChg chg="del">
          <ac:chgData name="Speed, Jaime" userId="S::jrs973@usask.ca::fe081c68-e3af-4d5c-b112-2811fd408297" providerId="AD" clId="Web-{5A33998F-8259-D762-513F-42E5E4AFEE32}" dt="2022-08-05T13:24:17.535" v="91"/>
          <ac:spMkLst>
            <pc:docMk/>
            <pc:sldMk cId="204918765" sldId="359"/>
            <ac:spMk id="15" creationId="{E1B289C6-8F8A-DADA-BE22-6DB4DA29B75C}"/>
          </ac:spMkLst>
        </pc:spChg>
        <pc:spChg chg="del mod">
          <ac:chgData name="Speed, Jaime" userId="S::jrs973@usask.ca::fe081c68-e3af-4d5c-b112-2811fd408297" providerId="AD" clId="Web-{5A33998F-8259-D762-513F-42E5E4AFEE32}" dt="2022-08-05T13:24:03.519" v="87"/>
          <ac:spMkLst>
            <pc:docMk/>
            <pc:sldMk cId="204918765" sldId="359"/>
            <ac:spMk id="16" creationId="{473D9114-6A55-FBC0-8D43-20D641F61207}"/>
          </ac:spMkLst>
        </pc:spChg>
        <pc:spChg chg="del">
          <ac:chgData name="Speed, Jaime" userId="S::jrs973@usask.ca::fe081c68-e3af-4d5c-b112-2811fd408297" providerId="AD" clId="Web-{5A33998F-8259-D762-513F-42E5E4AFEE32}" dt="2022-08-05T13:23:47.050" v="86"/>
          <ac:spMkLst>
            <pc:docMk/>
            <pc:sldMk cId="204918765" sldId="359"/>
            <ac:spMk id="17" creationId="{9EC27330-E1BA-363C-BCEA-E1E10FD7DC04}"/>
          </ac:spMkLst>
        </pc:spChg>
        <pc:spChg chg="del">
          <ac:chgData name="Speed, Jaime" userId="S::jrs973@usask.ca::fe081c68-e3af-4d5c-b112-2811fd408297" providerId="AD" clId="Web-{5A33998F-8259-D762-513F-42E5E4AFEE32}" dt="2022-08-05T13:24:17.644" v="92"/>
          <ac:spMkLst>
            <pc:docMk/>
            <pc:sldMk cId="204918765" sldId="359"/>
            <ac:spMk id="18" creationId="{40BE654A-B6D9-FEFC-6347-7158809BBB60}"/>
          </ac:spMkLst>
        </pc:spChg>
        <pc:spChg chg="del">
          <ac:chgData name="Speed, Jaime" userId="S::jrs973@usask.ca::fe081c68-e3af-4d5c-b112-2811fd408297" providerId="AD" clId="Web-{5A33998F-8259-D762-513F-42E5E4AFEE32}" dt="2022-08-05T13:24:17.660" v="93"/>
          <ac:spMkLst>
            <pc:docMk/>
            <pc:sldMk cId="204918765" sldId="359"/>
            <ac:spMk id="19" creationId="{81FCC8D4-B714-C8DE-4526-85F6531BDAB7}"/>
          </ac:spMkLst>
        </pc:spChg>
        <pc:picChg chg="del">
          <ac:chgData name="Speed, Jaime" userId="S::jrs973@usask.ca::fe081c68-e3af-4d5c-b112-2811fd408297" providerId="AD" clId="Web-{5A33998F-8259-D762-513F-42E5E4AFEE32}" dt="2022-08-05T13:23:36.910" v="80"/>
          <ac:picMkLst>
            <pc:docMk/>
            <pc:sldMk cId="204918765" sldId="359"/>
            <ac:picMk id="8" creationId="{08D4B7FC-84CB-3BB0-33E5-CF770DC4A808}"/>
          </ac:picMkLst>
        </pc:picChg>
        <pc:picChg chg="del">
          <ac:chgData name="Speed, Jaime" userId="S::jrs973@usask.ca::fe081c68-e3af-4d5c-b112-2811fd408297" providerId="AD" clId="Web-{5A33998F-8259-D762-513F-42E5E4AFEE32}" dt="2022-08-05T13:23:37.878" v="81"/>
          <ac:picMkLst>
            <pc:docMk/>
            <pc:sldMk cId="204918765" sldId="359"/>
            <ac:picMk id="9" creationId="{3BA2702A-25A5-42B3-05EB-EFF38C2BA85D}"/>
          </ac:picMkLst>
        </pc:picChg>
        <pc:picChg chg="del">
          <ac:chgData name="Speed, Jaime" userId="S::jrs973@usask.ca::fe081c68-e3af-4d5c-b112-2811fd408297" providerId="AD" clId="Web-{5A33998F-8259-D762-513F-42E5E4AFEE32}" dt="2022-08-05T13:23:39.316" v="83"/>
          <ac:picMkLst>
            <pc:docMk/>
            <pc:sldMk cId="204918765" sldId="359"/>
            <ac:picMk id="10" creationId="{17EE6329-920D-4C9F-3C7E-E63745A242D5}"/>
          </ac:picMkLst>
        </pc:picChg>
        <pc:picChg chg="del">
          <ac:chgData name="Speed, Jaime" userId="S::jrs973@usask.ca::fe081c68-e3af-4d5c-b112-2811fd408297" providerId="AD" clId="Web-{5A33998F-8259-D762-513F-42E5E4AFEE32}" dt="2022-08-05T13:23:38.394" v="82"/>
          <ac:picMkLst>
            <pc:docMk/>
            <pc:sldMk cId="204918765" sldId="359"/>
            <ac:picMk id="11" creationId="{C82113CE-30FD-5CE4-631D-42269C9EF269}"/>
          </ac:picMkLst>
        </pc:picChg>
      </pc:sldChg>
      <pc:sldChg chg="addSp delSp modSp add replId">
        <pc:chgData name="Speed, Jaime" userId="S::jrs973@usask.ca::fe081c68-e3af-4d5c-b112-2811fd408297" providerId="AD" clId="Web-{5A33998F-8259-D762-513F-42E5E4AFEE32}" dt="2022-08-05T13:42:49.189" v="232" actId="14100"/>
        <pc:sldMkLst>
          <pc:docMk/>
          <pc:sldMk cId="1359976129" sldId="360"/>
        </pc:sldMkLst>
        <pc:spChg chg="mod">
          <ac:chgData name="Speed, Jaime" userId="S::jrs973@usask.ca::fe081c68-e3af-4d5c-b112-2811fd408297" providerId="AD" clId="Web-{5A33998F-8259-D762-513F-42E5E4AFEE32}" dt="2022-08-05T13:38:48.330" v="184" actId="20577"/>
          <ac:spMkLst>
            <pc:docMk/>
            <pc:sldMk cId="1359976129" sldId="360"/>
            <ac:spMk id="3" creationId="{12DACCF2-98D4-1D3D-DEE6-4EA784975105}"/>
          </ac:spMkLst>
        </pc:spChg>
        <pc:spChg chg="add mod">
          <ac:chgData name="Speed, Jaime" userId="S::jrs973@usask.ca::fe081c68-e3af-4d5c-b112-2811fd408297" providerId="AD" clId="Web-{5A33998F-8259-D762-513F-42E5E4AFEE32}" dt="2022-08-05T13:41:01.158" v="212" actId="1076"/>
          <ac:spMkLst>
            <pc:docMk/>
            <pc:sldMk cId="1359976129" sldId="360"/>
            <ac:spMk id="9" creationId="{0201726C-53A8-2696-D4A9-F91E40A7881D}"/>
          </ac:spMkLst>
        </pc:spChg>
        <pc:spChg chg="add mod">
          <ac:chgData name="Speed, Jaime" userId="S::jrs973@usask.ca::fe081c68-e3af-4d5c-b112-2811fd408297" providerId="AD" clId="Web-{5A33998F-8259-D762-513F-42E5E4AFEE32}" dt="2022-08-05T13:40:56.830" v="211" actId="1076"/>
          <ac:spMkLst>
            <pc:docMk/>
            <pc:sldMk cId="1359976129" sldId="360"/>
            <ac:spMk id="10" creationId="{F25DBBEE-EB4C-7245-7E97-858B7C9FC1D4}"/>
          </ac:spMkLst>
        </pc:spChg>
        <pc:spChg chg="add mod">
          <ac:chgData name="Speed, Jaime" userId="S::jrs973@usask.ca::fe081c68-e3af-4d5c-b112-2811fd408297" providerId="AD" clId="Web-{5A33998F-8259-D762-513F-42E5E4AFEE32}" dt="2022-08-05T13:41:25.689" v="216" actId="1076"/>
          <ac:spMkLst>
            <pc:docMk/>
            <pc:sldMk cId="1359976129" sldId="360"/>
            <ac:spMk id="11" creationId="{73219A2B-986B-66E3-0F6D-C159F49BD23B}"/>
          </ac:spMkLst>
        </pc:spChg>
        <pc:spChg chg="add mod">
          <ac:chgData name="Speed, Jaime" userId="S::jrs973@usask.ca::fe081c68-e3af-4d5c-b112-2811fd408297" providerId="AD" clId="Web-{5A33998F-8259-D762-513F-42E5E4AFEE32}" dt="2022-08-05T13:41:56.267" v="221" actId="1076"/>
          <ac:spMkLst>
            <pc:docMk/>
            <pc:sldMk cId="1359976129" sldId="360"/>
            <ac:spMk id="12" creationId="{747166A3-24DF-7848-B156-9897C525F465}"/>
          </ac:spMkLst>
        </pc:spChg>
        <pc:spChg chg="add mod">
          <ac:chgData name="Speed, Jaime" userId="S::jrs973@usask.ca::fe081c68-e3af-4d5c-b112-2811fd408297" providerId="AD" clId="Web-{5A33998F-8259-D762-513F-42E5E4AFEE32}" dt="2022-08-05T13:42:11.861" v="225" actId="1076"/>
          <ac:spMkLst>
            <pc:docMk/>
            <pc:sldMk cId="1359976129" sldId="360"/>
            <ac:spMk id="13" creationId="{6602671E-99D1-F0B7-0101-B35A6E6CDB76}"/>
          </ac:spMkLst>
        </pc:spChg>
        <pc:spChg chg="add mod">
          <ac:chgData name="Speed, Jaime" userId="S::jrs973@usask.ca::fe081c68-e3af-4d5c-b112-2811fd408297" providerId="AD" clId="Web-{5A33998F-8259-D762-513F-42E5E4AFEE32}" dt="2022-08-05T13:42:49.189" v="232" actId="14100"/>
          <ac:spMkLst>
            <pc:docMk/>
            <pc:sldMk cId="1359976129" sldId="360"/>
            <ac:spMk id="14" creationId="{89749E15-89B6-20F2-1C0E-FD972CA6CCA1}"/>
          </ac:spMkLst>
        </pc:spChg>
        <pc:picChg chg="add mod">
          <ac:chgData name="Speed, Jaime" userId="S::jrs973@usask.ca::fe081c68-e3af-4d5c-b112-2811fd408297" providerId="AD" clId="Web-{5A33998F-8259-D762-513F-42E5E4AFEE32}" dt="2022-08-05T13:39:48.314" v="199" actId="1076"/>
          <ac:picMkLst>
            <pc:docMk/>
            <pc:sldMk cId="1359976129" sldId="360"/>
            <ac:picMk id="4" creationId="{DFCDB616-53CD-D8BC-B301-16A148AF759B}"/>
          </ac:picMkLst>
        </pc:picChg>
        <pc:picChg chg="add del mod">
          <ac:chgData name="Speed, Jaime" userId="S::jrs973@usask.ca::fe081c68-e3af-4d5c-b112-2811fd408297" providerId="AD" clId="Web-{5A33998F-8259-D762-513F-42E5E4AFEE32}" dt="2022-08-05T13:38:58.549" v="188"/>
          <ac:picMkLst>
            <pc:docMk/>
            <pc:sldMk cId="1359976129" sldId="360"/>
            <ac:picMk id="5" creationId="{42F8A5A9-254A-FD5A-D4E9-56B4AA3D0734}"/>
          </ac:picMkLst>
        </pc:picChg>
        <pc:picChg chg="add mod">
          <ac:chgData name="Speed, Jaime" userId="S::jrs973@usask.ca::fe081c68-e3af-4d5c-b112-2811fd408297" providerId="AD" clId="Web-{5A33998F-8259-D762-513F-42E5E4AFEE32}" dt="2022-08-05T13:39:51.923" v="201" actId="1076"/>
          <ac:picMkLst>
            <pc:docMk/>
            <pc:sldMk cId="1359976129" sldId="360"/>
            <ac:picMk id="6" creationId="{9627E3D6-F144-7398-AB79-1E1A2F0AE117}"/>
          </ac:picMkLst>
        </pc:picChg>
        <pc:picChg chg="add mod">
          <ac:chgData name="Speed, Jaime" userId="S::jrs973@usask.ca::fe081c68-e3af-4d5c-b112-2811fd408297" providerId="AD" clId="Web-{5A33998F-8259-D762-513F-42E5E4AFEE32}" dt="2022-08-05T13:39:49.720" v="200" actId="1076"/>
          <ac:picMkLst>
            <pc:docMk/>
            <pc:sldMk cId="1359976129" sldId="360"/>
            <ac:picMk id="8" creationId="{B54E49B5-C20A-493A-2FBA-9A967C209CE4}"/>
          </ac:picMkLst>
        </pc:picChg>
      </pc:sldChg>
    </pc:docChg>
  </pc:docChgLst>
  <pc:docChgLst>
    <pc:chgData name="Massie, Merle" userId="3b606e3c-637e-4ffa-aabd-04cfe59c6d89" providerId="ADAL" clId="{90C02099-3E4F-4CD3-8945-229DD3C20709}"/>
    <pc:docChg chg="undo custSel addSld delSld modSld sldOrd">
      <pc:chgData name="Massie, Merle" userId="3b606e3c-637e-4ffa-aabd-04cfe59c6d89" providerId="ADAL" clId="{90C02099-3E4F-4CD3-8945-229DD3C20709}" dt="2021-08-17T19:31:20.245" v="511" actId="1076"/>
      <pc:docMkLst>
        <pc:docMk/>
      </pc:docMkLst>
      <pc:sldChg chg="add">
        <pc:chgData name="Massie, Merle" userId="3b606e3c-637e-4ffa-aabd-04cfe59c6d89" providerId="ADAL" clId="{90C02099-3E4F-4CD3-8945-229DD3C20709}" dt="2021-08-11T19:51:49.593" v="0"/>
        <pc:sldMkLst>
          <pc:docMk/>
          <pc:sldMk cId="1072511920" sldId="287"/>
        </pc:sldMkLst>
      </pc:sldChg>
      <pc:sldChg chg="add">
        <pc:chgData name="Massie, Merle" userId="3b606e3c-637e-4ffa-aabd-04cfe59c6d89" providerId="ADAL" clId="{90C02099-3E4F-4CD3-8945-229DD3C20709}" dt="2021-08-11T19:51:49.593" v="0"/>
        <pc:sldMkLst>
          <pc:docMk/>
          <pc:sldMk cId="3441515265" sldId="288"/>
        </pc:sldMkLst>
      </pc:sldChg>
      <pc:sldChg chg="add">
        <pc:chgData name="Massie, Merle" userId="3b606e3c-637e-4ffa-aabd-04cfe59c6d89" providerId="ADAL" clId="{90C02099-3E4F-4CD3-8945-229DD3C20709}" dt="2021-08-11T19:51:49.593" v="0"/>
        <pc:sldMkLst>
          <pc:docMk/>
          <pc:sldMk cId="948018124" sldId="289"/>
        </pc:sldMkLst>
      </pc:sldChg>
      <pc:sldChg chg="add">
        <pc:chgData name="Massie, Merle" userId="3b606e3c-637e-4ffa-aabd-04cfe59c6d89" providerId="ADAL" clId="{90C02099-3E4F-4CD3-8945-229DD3C20709}" dt="2021-08-11T19:51:49.593" v="0"/>
        <pc:sldMkLst>
          <pc:docMk/>
          <pc:sldMk cId="3673159562" sldId="290"/>
        </pc:sldMkLst>
      </pc:sldChg>
      <pc:sldChg chg="add">
        <pc:chgData name="Massie, Merle" userId="3b606e3c-637e-4ffa-aabd-04cfe59c6d89" providerId="ADAL" clId="{90C02099-3E4F-4CD3-8945-229DD3C20709}" dt="2021-08-11T19:51:49.593" v="0"/>
        <pc:sldMkLst>
          <pc:docMk/>
          <pc:sldMk cId="307519092" sldId="291"/>
        </pc:sldMkLst>
      </pc:sldChg>
      <pc:sldChg chg="add">
        <pc:chgData name="Massie, Merle" userId="3b606e3c-637e-4ffa-aabd-04cfe59c6d89" providerId="ADAL" clId="{90C02099-3E4F-4CD3-8945-229DD3C20709}" dt="2021-08-11T19:51:49.593" v="0"/>
        <pc:sldMkLst>
          <pc:docMk/>
          <pc:sldMk cId="2270006633" sldId="292"/>
        </pc:sldMkLst>
      </pc:sldChg>
      <pc:sldChg chg="add">
        <pc:chgData name="Massie, Merle" userId="3b606e3c-637e-4ffa-aabd-04cfe59c6d89" providerId="ADAL" clId="{90C02099-3E4F-4CD3-8945-229DD3C20709}" dt="2021-08-11T19:51:49.593" v="0"/>
        <pc:sldMkLst>
          <pc:docMk/>
          <pc:sldMk cId="332936171" sldId="293"/>
        </pc:sldMkLst>
      </pc:sldChg>
      <pc:sldChg chg="add">
        <pc:chgData name="Massie, Merle" userId="3b606e3c-637e-4ffa-aabd-04cfe59c6d89" providerId="ADAL" clId="{90C02099-3E4F-4CD3-8945-229DD3C20709}" dt="2021-08-11T19:51:49.593" v="0"/>
        <pc:sldMkLst>
          <pc:docMk/>
          <pc:sldMk cId="819537453" sldId="294"/>
        </pc:sldMkLst>
      </pc:sldChg>
      <pc:sldChg chg="add">
        <pc:chgData name="Massie, Merle" userId="3b606e3c-637e-4ffa-aabd-04cfe59c6d89" providerId="ADAL" clId="{90C02099-3E4F-4CD3-8945-229DD3C20709}" dt="2021-08-11T19:51:49.593" v="0"/>
        <pc:sldMkLst>
          <pc:docMk/>
          <pc:sldMk cId="3306426862" sldId="295"/>
        </pc:sldMkLst>
      </pc:sldChg>
      <pc:sldChg chg="modSp new mod ord">
        <pc:chgData name="Massie, Merle" userId="3b606e3c-637e-4ffa-aabd-04cfe59c6d89" providerId="ADAL" clId="{90C02099-3E4F-4CD3-8945-229DD3C20709}" dt="2021-08-11T19:55:51.301" v="82"/>
        <pc:sldMkLst>
          <pc:docMk/>
          <pc:sldMk cId="2294960390" sldId="296"/>
        </pc:sldMkLst>
        <pc:spChg chg="mod">
          <ac:chgData name="Massie, Merle" userId="3b606e3c-637e-4ffa-aabd-04cfe59c6d89" providerId="ADAL" clId="{90C02099-3E4F-4CD3-8945-229DD3C20709}" dt="2021-08-11T19:55:25.772" v="45" actId="20577"/>
          <ac:spMkLst>
            <pc:docMk/>
            <pc:sldMk cId="2294960390" sldId="296"/>
            <ac:spMk id="2" creationId="{346DC515-337B-4CE8-A5FE-AEF072344AA0}"/>
          </ac:spMkLst>
        </pc:spChg>
        <pc:spChg chg="mod">
          <ac:chgData name="Massie, Merle" userId="3b606e3c-637e-4ffa-aabd-04cfe59c6d89" providerId="ADAL" clId="{90C02099-3E4F-4CD3-8945-229DD3C20709}" dt="2021-08-11T19:55:37.111" v="80" actId="20577"/>
          <ac:spMkLst>
            <pc:docMk/>
            <pc:sldMk cId="2294960390" sldId="296"/>
            <ac:spMk id="3" creationId="{57380F53-6491-4AC6-B509-8A8338EDE387}"/>
          </ac:spMkLst>
        </pc:spChg>
      </pc:sldChg>
      <pc:sldChg chg="modSp add mod">
        <pc:chgData name="Massie, Merle" userId="3b606e3c-637e-4ffa-aabd-04cfe59c6d89" providerId="ADAL" clId="{90C02099-3E4F-4CD3-8945-229DD3C20709}" dt="2021-08-17T19:29:06.290" v="406" actId="1076"/>
        <pc:sldMkLst>
          <pc:docMk/>
          <pc:sldMk cId="907096536" sldId="297"/>
        </pc:sldMkLst>
        <pc:spChg chg="mod">
          <ac:chgData name="Massie, Merle" userId="3b606e3c-637e-4ffa-aabd-04cfe59c6d89" providerId="ADAL" clId="{90C02099-3E4F-4CD3-8945-229DD3C20709}" dt="2021-08-17T19:29:06.290" v="406" actId="1076"/>
          <ac:spMkLst>
            <pc:docMk/>
            <pc:sldMk cId="907096536" sldId="297"/>
            <ac:spMk id="5124" creationId="{00000000-0000-0000-0000-000000000000}"/>
          </ac:spMkLst>
        </pc:spChg>
      </pc:sldChg>
      <pc:sldChg chg="add">
        <pc:chgData name="Massie, Merle" userId="3b606e3c-637e-4ffa-aabd-04cfe59c6d89" providerId="ADAL" clId="{90C02099-3E4F-4CD3-8945-229DD3C20709}" dt="2021-08-11T19:56:13.592" v="83"/>
        <pc:sldMkLst>
          <pc:docMk/>
          <pc:sldMk cId="2672176613" sldId="298"/>
        </pc:sldMkLst>
      </pc:sldChg>
      <pc:sldChg chg="add">
        <pc:chgData name="Massie, Merle" userId="3b606e3c-637e-4ffa-aabd-04cfe59c6d89" providerId="ADAL" clId="{90C02099-3E4F-4CD3-8945-229DD3C20709}" dt="2021-08-11T19:56:13.592" v="83"/>
        <pc:sldMkLst>
          <pc:docMk/>
          <pc:sldMk cId="2721930940" sldId="299"/>
        </pc:sldMkLst>
      </pc:sldChg>
      <pc:sldChg chg="add">
        <pc:chgData name="Massie, Merle" userId="3b606e3c-637e-4ffa-aabd-04cfe59c6d89" providerId="ADAL" clId="{90C02099-3E4F-4CD3-8945-229DD3C20709}" dt="2021-08-11T19:56:13.592" v="83"/>
        <pc:sldMkLst>
          <pc:docMk/>
          <pc:sldMk cId="1627701857" sldId="300"/>
        </pc:sldMkLst>
      </pc:sldChg>
      <pc:sldChg chg="add">
        <pc:chgData name="Massie, Merle" userId="3b606e3c-637e-4ffa-aabd-04cfe59c6d89" providerId="ADAL" clId="{90C02099-3E4F-4CD3-8945-229DD3C20709}" dt="2021-08-11T19:56:13.592" v="83"/>
        <pc:sldMkLst>
          <pc:docMk/>
          <pc:sldMk cId="2459511296" sldId="301"/>
        </pc:sldMkLst>
      </pc:sldChg>
      <pc:sldChg chg="add">
        <pc:chgData name="Massie, Merle" userId="3b606e3c-637e-4ffa-aabd-04cfe59c6d89" providerId="ADAL" clId="{90C02099-3E4F-4CD3-8945-229DD3C20709}" dt="2021-08-11T19:56:13.592" v="83"/>
        <pc:sldMkLst>
          <pc:docMk/>
          <pc:sldMk cId="2989452097" sldId="302"/>
        </pc:sldMkLst>
      </pc:sldChg>
      <pc:sldChg chg="add">
        <pc:chgData name="Massie, Merle" userId="3b606e3c-637e-4ffa-aabd-04cfe59c6d89" providerId="ADAL" clId="{90C02099-3E4F-4CD3-8945-229DD3C20709}" dt="2021-08-11T19:56:38.947" v="84"/>
        <pc:sldMkLst>
          <pc:docMk/>
          <pc:sldMk cId="1600896460" sldId="303"/>
        </pc:sldMkLst>
      </pc:sldChg>
      <pc:sldChg chg="add">
        <pc:chgData name="Massie, Merle" userId="3b606e3c-637e-4ffa-aabd-04cfe59c6d89" providerId="ADAL" clId="{90C02099-3E4F-4CD3-8945-229DD3C20709}" dt="2021-08-11T19:56:38.947" v="84"/>
        <pc:sldMkLst>
          <pc:docMk/>
          <pc:sldMk cId="1560359720" sldId="304"/>
        </pc:sldMkLst>
      </pc:sldChg>
      <pc:sldChg chg="add">
        <pc:chgData name="Massie, Merle" userId="3b606e3c-637e-4ffa-aabd-04cfe59c6d89" providerId="ADAL" clId="{90C02099-3E4F-4CD3-8945-229DD3C20709}" dt="2021-08-11T19:56:38.947" v="84"/>
        <pc:sldMkLst>
          <pc:docMk/>
          <pc:sldMk cId="524257787" sldId="305"/>
        </pc:sldMkLst>
      </pc:sldChg>
      <pc:sldChg chg="add">
        <pc:chgData name="Massie, Merle" userId="3b606e3c-637e-4ffa-aabd-04cfe59c6d89" providerId="ADAL" clId="{90C02099-3E4F-4CD3-8945-229DD3C20709}" dt="2021-08-11T19:56:38.947" v="84"/>
        <pc:sldMkLst>
          <pc:docMk/>
          <pc:sldMk cId="2756520607" sldId="306"/>
        </pc:sldMkLst>
      </pc:sldChg>
      <pc:sldChg chg="modSp add mod">
        <pc:chgData name="Massie, Merle" userId="3b606e3c-637e-4ffa-aabd-04cfe59c6d89" providerId="ADAL" clId="{90C02099-3E4F-4CD3-8945-229DD3C20709}" dt="2021-08-11T19:57:20.918" v="189" actId="1076"/>
        <pc:sldMkLst>
          <pc:docMk/>
          <pc:sldMk cId="2269433773" sldId="307"/>
        </pc:sldMkLst>
        <pc:spChg chg="mod">
          <ac:chgData name="Massie, Merle" userId="3b606e3c-637e-4ffa-aabd-04cfe59c6d89" providerId="ADAL" clId="{90C02099-3E4F-4CD3-8945-229DD3C20709}" dt="2021-08-11T19:57:20.918" v="189" actId="1076"/>
          <ac:spMkLst>
            <pc:docMk/>
            <pc:sldMk cId="2269433773" sldId="307"/>
            <ac:spMk id="5124" creationId="{00000000-0000-0000-0000-000000000000}"/>
          </ac:spMkLst>
        </pc:spChg>
      </pc:sldChg>
      <pc:sldChg chg="modSp new mod ord">
        <pc:chgData name="Massie, Merle" userId="3b606e3c-637e-4ffa-aabd-04cfe59c6d89" providerId="ADAL" clId="{90C02099-3E4F-4CD3-8945-229DD3C20709}" dt="2021-08-11T19:58:17.158" v="269"/>
        <pc:sldMkLst>
          <pc:docMk/>
          <pc:sldMk cId="2929481670" sldId="308"/>
        </pc:sldMkLst>
        <pc:spChg chg="mod">
          <ac:chgData name="Massie, Merle" userId="3b606e3c-637e-4ffa-aabd-04cfe59c6d89" providerId="ADAL" clId="{90C02099-3E4F-4CD3-8945-229DD3C20709}" dt="2021-08-11T19:58:02.018" v="229" actId="20577"/>
          <ac:spMkLst>
            <pc:docMk/>
            <pc:sldMk cId="2929481670" sldId="308"/>
            <ac:spMk id="2" creationId="{6C740C00-C016-4845-8594-1A2D0126B784}"/>
          </ac:spMkLst>
        </pc:spChg>
        <pc:spChg chg="mod">
          <ac:chgData name="Massie, Merle" userId="3b606e3c-637e-4ffa-aabd-04cfe59c6d89" providerId="ADAL" clId="{90C02099-3E4F-4CD3-8945-229DD3C20709}" dt="2021-08-11T19:58:11.410" v="267" actId="20577"/>
          <ac:spMkLst>
            <pc:docMk/>
            <pc:sldMk cId="2929481670" sldId="308"/>
            <ac:spMk id="3" creationId="{D92E484C-B57A-4B1A-BC8A-A985514E10C0}"/>
          </ac:spMkLst>
        </pc:spChg>
      </pc:sldChg>
      <pc:sldChg chg="add">
        <pc:chgData name="Massie, Merle" userId="3b606e3c-637e-4ffa-aabd-04cfe59c6d89" providerId="ADAL" clId="{90C02099-3E4F-4CD3-8945-229DD3C20709}" dt="2021-08-11T19:59:10.673" v="270"/>
        <pc:sldMkLst>
          <pc:docMk/>
          <pc:sldMk cId="318487128" sldId="309"/>
        </pc:sldMkLst>
      </pc:sldChg>
      <pc:sldChg chg="add">
        <pc:chgData name="Massie, Merle" userId="3b606e3c-637e-4ffa-aabd-04cfe59c6d89" providerId="ADAL" clId="{90C02099-3E4F-4CD3-8945-229DD3C20709}" dt="2021-08-11T19:59:10.673" v="270"/>
        <pc:sldMkLst>
          <pc:docMk/>
          <pc:sldMk cId="2720850990" sldId="310"/>
        </pc:sldMkLst>
      </pc:sldChg>
      <pc:sldChg chg="add">
        <pc:chgData name="Massie, Merle" userId="3b606e3c-637e-4ffa-aabd-04cfe59c6d89" providerId="ADAL" clId="{90C02099-3E4F-4CD3-8945-229DD3C20709}" dt="2021-08-11T19:59:10.673" v="270"/>
        <pc:sldMkLst>
          <pc:docMk/>
          <pc:sldMk cId="3439993692" sldId="311"/>
        </pc:sldMkLst>
      </pc:sldChg>
      <pc:sldChg chg="modSp add mod">
        <pc:chgData name="Massie, Merle" userId="3b606e3c-637e-4ffa-aabd-04cfe59c6d89" providerId="ADAL" clId="{90C02099-3E4F-4CD3-8945-229DD3C20709}" dt="2021-08-11T20:05:46.275" v="381" actId="20577"/>
        <pc:sldMkLst>
          <pc:docMk/>
          <pc:sldMk cId="3868428788" sldId="312"/>
        </pc:sldMkLst>
        <pc:spChg chg="mod">
          <ac:chgData name="Massie, Merle" userId="3b606e3c-637e-4ffa-aabd-04cfe59c6d89" providerId="ADAL" clId="{90C02099-3E4F-4CD3-8945-229DD3C20709}" dt="2021-08-11T20:05:46.275" v="381" actId="20577"/>
          <ac:spMkLst>
            <pc:docMk/>
            <pc:sldMk cId="3868428788" sldId="312"/>
            <ac:spMk id="3" creationId="{03D034A8-B277-BC4D-BE6C-3918338E005A}"/>
          </ac:spMkLst>
        </pc:spChg>
      </pc:sldChg>
      <pc:sldChg chg="addSp delSp modSp new mod">
        <pc:chgData name="Massie, Merle" userId="3b606e3c-637e-4ffa-aabd-04cfe59c6d89" providerId="ADAL" clId="{90C02099-3E4F-4CD3-8945-229DD3C20709}" dt="2021-08-11T20:07:55.245" v="399" actId="1076"/>
        <pc:sldMkLst>
          <pc:docMk/>
          <pc:sldMk cId="2827109178" sldId="313"/>
        </pc:sldMkLst>
        <pc:spChg chg="mod">
          <ac:chgData name="Massie, Merle" userId="3b606e3c-637e-4ffa-aabd-04cfe59c6d89" providerId="ADAL" clId="{90C02099-3E4F-4CD3-8945-229DD3C20709}" dt="2021-08-11T20:07:32.089" v="395" actId="1076"/>
          <ac:spMkLst>
            <pc:docMk/>
            <pc:sldMk cId="2827109178" sldId="313"/>
            <ac:spMk id="2" creationId="{9B53D5C2-3FB6-4E42-B88C-32E95F9F614F}"/>
          </ac:spMkLst>
        </pc:spChg>
        <pc:spChg chg="mod">
          <ac:chgData name="Massie, Merle" userId="3b606e3c-637e-4ffa-aabd-04cfe59c6d89" providerId="ADAL" clId="{90C02099-3E4F-4CD3-8945-229DD3C20709}" dt="2021-08-11T20:07:34.745" v="396" actId="1076"/>
          <ac:spMkLst>
            <pc:docMk/>
            <pc:sldMk cId="2827109178" sldId="313"/>
            <ac:spMk id="3" creationId="{B1BCCB2B-0108-4652-8C5A-6D07547550A0}"/>
          </ac:spMkLst>
        </pc:spChg>
        <pc:picChg chg="add del mod">
          <ac:chgData name="Massie, Merle" userId="3b606e3c-637e-4ffa-aabd-04cfe59c6d89" providerId="ADAL" clId="{90C02099-3E4F-4CD3-8945-229DD3C20709}" dt="2021-08-11T20:07:02.695" v="389" actId="478"/>
          <ac:picMkLst>
            <pc:docMk/>
            <pc:sldMk cId="2827109178" sldId="313"/>
            <ac:picMk id="5" creationId="{51F4C0F2-B83E-4F2F-9310-B8B3ADF0D645}"/>
          </ac:picMkLst>
        </pc:picChg>
        <pc:picChg chg="add mod">
          <ac:chgData name="Massie, Merle" userId="3b606e3c-637e-4ffa-aabd-04cfe59c6d89" providerId="ADAL" clId="{90C02099-3E4F-4CD3-8945-229DD3C20709}" dt="2021-08-11T20:07:55.245" v="399" actId="1076"/>
          <ac:picMkLst>
            <pc:docMk/>
            <pc:sldMk cId="2827109178" sldId="313"/>
            <ac:picMk id="7" creationId="{9E224022-C554-4264-B678-9F397DA6C152}"/>
          </ac:picMkLst>
        </pc:picChg>
      </pc:sldChg>
      <pc:sldChg chg="add">
        <pc:chgData name="Massie, Merle" userId="3b606e3c-637e-4ffa-aabd-04cfe59c6d89" providerId="ADAL" clId="{90C02099-3E4F-4CD3-8945-229DD3C20709}" dt="2021-08-11T20:04:23.029" v="303"/>
        <pc:sldMkLst>
          <pc:docMk/>
          <pc:sldMk cId="218872439" sldId="314"/>
        </pc:sldMkLst>
      </pc:sldChg>
      <pc:sldChg chg="add">
        <pc:chgData name="Massie, Merle" userId="3b606e3c-637e-4ffa-aabd-04cfe59c6d89" providerId="ADAL" clId="{90C02099-3E4F-4CD3-8945-229DD3C20709}" dt="2021-08-11T20:04:23.029" v="303"/>
        <pc:sldMkLst>
          <pc:docMk/>
          <pc:sldMk cId="2690523618" sldId="315"/>
        </pc:sldMkLst>
      </pc:sldChg>
      <pc:sldChg chg="add">
        <pc:chgData name="Massie, Merle" userId="3b606e3c-637e-4ffa-aabd-04cfe59c6d89" providerId="ADAL" clId="{90C02099-3E4F-4CD3-8945-229DD3C20709}" dt="2021-08-11T20:04:23.029" v="303"/>
        <pc:sldMkLst>
          <pc:docMk/>
          <pc:sldMk cId="715862370" sldId="316"/>
        </pc:sldMkLst>
      </pc:sldChg>
      <pc:sldChg chg="modSp new mod">
        <pc:chgData name="Massie, Merle" userId="3b606e3c-637e-4ffa-aabd-04cfe59c6d89" providerId="ADAL" clId="{90C02099-3E4F-4CD3-8945-229DD3C20709}" dt="2021-08-11T20:04:51.379" v="380" actId="20577"/>
        <pc:sldMkLst>
          <pc:docMk/>
          <pc:sldMk cId="1863438595" sldId="317"/>
        </pc:sldMkLst>
        <pc:spChg chg="mod">
          <ac:chgData name="Massie, Merle" userId="3b606e3c-637e-4ffa-aabd-04cfe59c6d89" providerId="ADAL" clId="{90C02099-3E4F-4CD3-8945-229DD3C20709}" dt="2021-08-11T20:04:45.437" v="346" actId="1076"/>
          <ac:spMkLst>
            <pc:docMk/>
            <pc:sldMk cId="1863438595" sldId="317"/>
            <ac:spMk id="2" creationId="{B7C6C60F-F791-4C3C-B9D2-71FD2C72AD9D}"/>
          </ac:spMkLst>
        </pc:spChg>
        <pc:spChg chg="mod">
          <ac:chgData name="Massie, Merle" userId="3b606e3c-637e-4ffa-aabd-04cfe59c6d89" providerId="ADAL" clId="{90C02099-3E4F-4CD3-8945-229DD3C20709}" dt="2021-08-11T20:04:51.379" v="380" actId="20577"/>
          <ac:spMkLst>
            <pc:docMk/>
            <pc:sldMk cId="1863438595" sldId="317"/>
            <ac:spMk id="3" creationId="{3BC32CF2-C50C-421D-92B0-9BDDFBB318F5}"/>
          </ac:spMkLst>
        </pc:spChg>
      </pc:sldChg>
      <pc:sldChg chg="modSp add del mod">
        <pc:chgData name="Massie, Merle" userId="3b606e3c-637e-4ffa-aabd-04cfe59c6d89" providerId="ADAL" clId="{90C02099-3E4F-4CD3-8945-229DD3C20709}" dt="2021-08-17T19:29:53.498" v="490" actId="403"/>
        <pc:sldMkLst>
          <pc:docMk/>
          <pc:sldMk cId="593247306" sldId="339"/>
        </pc:sldMkLst>
        <pc:spChg chg="mod">
          <ac:chgData name="Massie, Merle" userId="3b606e3c-637e-4ffa-aabd-04cfe59c6d89" providerId="ADAL" clId="{90C02099-3E4F-4CD3-8945-229DD3C20709}" dt="2021-08-17T19:29:53.498" v="490" actId="403"/>
          <ac:spMkLst>
            <pc:docMk/>
            <pc:sldMk cId="593247306" sldId="339"/>
            <ac:spMk id="2" creationId="{00000000-0000-0000-0000-000000000000}"/>
          </ac:spMkLst>
        </pc:spChg>
      </pc:sldChg>
      <pc:sldChg chg="modSp add del mod">
        <pc:chgData name="Massie, Merle" userId="3b606e3c-637e-4ffa-aabd-04cfe59c6d89" providerId="ADAL" clId="{90C02099-3E4F-4CD3-8945-229DD3C20709}" dt="2021-08-17T19:31:20.245" v="511" actId="1076"/>
        <pc:sldMkLst>
          <pc:docMk/>
          <pc:sldMk cId="690290910" sldId="341"/>
        </pc:sldMkLst>
        <pc:spChg chg="mod">
          <ac:chgData name="Massie, Merle" userId="3b606e3c-637e-4ffa-aabd-04cfe59c6d89" providerId="ADAL" clId="{90C02099-3E4F-4CD3-8945-229DD3C20709}" dt="2021-08-17T19:31:13.877" v="510" actId="113"/>
          <ac:spMkLst>
            <pc:docMk/>
            <pc:sldMk cId="690290910" sldId="341"/>
            <ac:spMk id="3" creationId="{00000000-0000-0000-0000-000000000000}"/>
          </ac:spMkLst>
        </pc:spChg>
        <pc:spChg chg="mod">
          <ac:chgData name="Massie, Merle" userId="3b606e3c-637e-4ffa-aabd-04cfe59c6d89" providerId="ADAL" clId="{90C02099-3E4F-4CD3-8945-229DD3C20709}" dt="2021-08-17T19:31:20.245" v="511" actId="1076"/>
          <ac:spMkLst>
            <pc:docMk/>
            <pc:sldMk cId="690290910" sldId="341"/>
            <ac:spMk id="4" creationId="{00000000-0000-0000-0000-000000000000}"/>
          </ac:spMkLst>
        </pc:spChg>
        <pc:spChg chg="mod">
          <ac:chgData name="Massie, Merle" userId="3b606e3c-637e-4ffa-aabd-04cfe59c6d89" providerId="ADAL" clId="{90C02099-3E4F-4CD3-8945-229DD3C20709}" dt="2021-08-17T19:30:59.827" v="506" actId="1076"/>
          <ac:spMkLst>
            <pc:docMk/>
            <pc:sldMk cId="690290910" sldId="341"/>
            <ac:spMk id="8" creationId="{00000000-0000-0000-0000-000000000000}"/>
          </ac:spMkLst>
        </pc:spChg>
      </pc:sldChg>
      <pc:sldChg chg="modSp add del mod">
        <pc:chgData name="Massie, Merle" userId="3b606e3c-637e-4ffa-aabd-04cfe59c6d89" providerId="ADAL" clId="{90C02099-3E4F-4CD3-8945-229DD3C20709}" dt="2021-08-17T19:30:13.578" v="492" actId="403"/>
        <pc:sldMkLst>
          <pc:docMk/>
          <pc:sldMk cId="1085734395" sldId="342"/>
        </pc:sldMkLst>
        <pc:spChg chg="mod">
          <ac:chgData name="Massie, Merle" userId="3b606e3c-637e-4ffa-aabd-04cfe59c6d89" providerId="ADAL" clId="{90C02099-3E4F-4CD3-8945-229DD3C20709}" dt="2021-08-17T19:28:55.312" v="405" actId="27636"/>
          <ac:spMkLst>
            <pc:docMk/>
            <pc:sldMk cId="1085734395" sldId="342"/>
            <ac:spMk id="11" creationId="{00000000-0000-0000-0000-000000000000}"/>
          </ac:spMkLst>
        </pc:spChg>
        <pc:spChg chg="mod">
          <ac:chgData name="Massie, Merle" userId="3b606e3c-637e-4ffa-aabd-04cfe59c6d89" providerId="ADAL" clId="{90C02099-3E4F-4CD3-8945-229DD3C20709}" dt="2021-08-17T19:30:13.578" v="492" actId="403"/>
          <ac:spMkLst>
            <pc:docMk/>
            <pc:sldMk cId="1085734395" sldId="342"/>
            <ac:spMk id="16" creationId="{00000000-0000-0000-0000-000000000000}"/>
          </ac:spMkLst>
        </pc:spChg>
        <pc:spChg chg="mod">
          <ac:chgData name="Massie, Merle" userId="3b606e3c-637e-4ffa-aabd-04cfe59c6d89" providerId="ADAL" clId="{90C02099-3E4F-4CD3-8945-229DD3C20709}" dt="2021-08-17T19:30:09.186" v="491" actId="403"/>
          <ac:spMkLst>
            <pc:docMk/>
            <pc:sldMk cId="1085734395" sldId="342"/>
            <ac:spMk id="17" creationId="{00000000-0000-0000-0000-000000000000}"/>
          </ac:spMkLst>
        </pc:spChg>
      </pc:sldChg>
      <pc:sldChg chg="modSp add del mod">
        <pc:chgData name="Massie, Merle" userId="3b606e3c-637e-4ffa-aabd-04cfe59c6d89" providerId="ADAL" clId="{90C02099-3E4F-4CD3-8945-229DD3C20709}" dt="2021-08-17T19:30:32.241" v="497" actId="1076"/>
        <pc:sldMkLst>
          <pc:docMk/>
          <pc:sldMk cId="750370584" sldId="343"/>
        </pc:sldMkLst>
        <pc:spChg chg="mod">
          <ac:chgData name="Massie, Merle" userId="3b606e3c-637e-4ffa-aabd-04cfe59c6d89" providerId="ADAL" clId="{90C02099-3E4F-4CD3-8945-229DD3C20709}" dt="2021-08-17T19:30:28.208" v="496" actId="1076"/>
          <ac:spMkLst>
            <pc:docMk/>
            <pc:sldMk cId="750370584" sldId="343"/>
            <ac:spMk id="2" creationId="{00000000-0000-0000-0000-000000000000}"/>
          </ac:spMkLst>
        </pc:spChg>
        <pc:spChg chg="mod">
          <ac:chgData name="Massie, Merle" userId="3b606e3c-637e-4ffa-aabd-04cfe59c6d89" providerId="ADAL" clId="{90C02099-3E4F-4CD3-8945-229DD3C20709}" dt="2021-08-17T19:30:32.241" v="497" actId="1076"/>
          <ac:spMkLst>
            <pc:docMk/>
            <pc:sldMk cId="750370584" sldId="343"/>
            <ac:spMk id="11" creationId="{00000000-0000-0000-0000-000000000000}"/>
          </ac:spMkLst>
        </pc:spChg>
      </pc:sldChg>
      <pc:sldChg chg="modSp add mod">
        <pc:chgData name="Massie, Merle" userId="3b606e3c-637e-4ffa-aabd-04cfe59c6d89" providerId="ADAL" clId="{90C02099-3E4F-4CD3-8945-229DD3C20709}" dt="2021-08-17T19:29:34.420" v="486" actId="20577"/>
        <pc:sldMkLst>
          <pc:docMk/>
          <pc:sldMk cId="804338690" sldId="344"/>
        </pc:sldMkLst>
        <pc:spChg chg="mod">
          <ac:chgData name="Massie, Merle" userId="3b606e3c-637e-4ffa-aabd-04cfe59c6d89" providerId="ADAL" clId="{90C02099-3E4F-4CD3-8945-229DD3C20709}" dt="2021-08-17T19:29:34.420" v="486" actId="20577"/>
          <ac:spMkLst>
            <pc:docMk/>
            <pc:sldMk cId="804338690" sldId="344"/>
            <ac:spMk id="5124" creationId="{00000000-0000-0000-0000-000000000000}"/>
          </ac:spMkLst>
        </pc:spChg>
      </pc:sldChg>
    </pc:docChg>
  </pc:docChgLst>
  <pc:docChgLst>
    <pc:chgData name="Speed, Jaime" userId="S::jrs973@usask.ca::fe081c68-e3af-4d5c-b112-2811fd408297" providerId="AD" clId="Web-{F308DB1B-571C-DACC-FDF4-87A718FBFA5B}"/>
    <pc:docChg chg="addSld delSld modSld sldOrd">
      <pc:chgData name="Speed, Jaime" userId="S::jrs973@usask.ca::fe081c68-e3af-4d5c-b112-2811fd408297" providerId="AD" clId="Web-{F308DB1B-571C-DACC-FDF4-87A718FBFA5B}" dt="2022-08-05T12:45:51.598" v="62"/>
      <pc:docMkLst>
        <pc:docMk/>
      </pc:docMkLst>
      <pc:sldChg chg="modSp">
        <pc:chgData name="Speed, Jaime" userId="S::jrs973@usask.ca::fe081c68-e3af-4d5c-b112-2811fd408297" providerId="AD" clId="Web-{F308DB1B-571C-DACC-FDF4-87A718FBFA5B}" dt="2022-08-05T12:42:02.329" v="29" actId="20577"/>
        <pc:sldMkLst>
          <pc:docMk/>
          <pc:sldMk cId="2269433773" sldId="307"/>
        </pc:sldMkLst>
        <pc:spChg chg="mod">
          <ac:chgData name="Speed, Jaime" userId="S::jrs973@usask.ca::fe081c68-e3af-4d5c-b112-2811fd408297" providerId="AD" clId="Web-{F308DB1B-571C-DACC-FDF4-87A718FBFA5B}" dt="2022-08-05T12:42:02.329" v="29" actId="20577"/>
          <ac:spMkLst>
            <pc:docMk/>
            <pc:sldMk cId="2269433773" sldId="307"/>
            <ac:spMk id="5124" creationId="{00000000-0000-0000-0000-000000000000}"/>
          </ac:spMkLst>
        </pc:spChg>
      </pc:sldChg>
      <pc:sldChg chg="del">
        <pc:chgData name="Speed, Jaime" userId="S::jrs973@usask.ca::fe081c68-e3af-4d5c-b112-2811fd408297" providerId="AD" clId="Web-{F308DB1B-571C-DACC-FDF4-87A718FBFA5B}" dt="2022-08-05T12:42:12.345" v="32"/>
        <pc:sldMkLst>
          <pc:docMk/>
          <pc:sldMk cId="1863438595" sldId="317"/>
        </pc:sldMkLst>
      </pc:sldChg>
      <pc:sldChg chg="modSp add ord replId">
        <pc:chgData name="Speed, Jaime" userId="S::jrs973@usask.ca::fe081c68-e3af-4d5c-b112-2811fd408297" providerId="AD" clId="Web-{F308DB1B-571C-DACC-FDF4-87A718FBFA5B}" dt="2022-08-05T12:42:05.111" v="31" actId="20577"/>
        <pc:sldMkLst>
          <pc:docMk/>
          <pc:sldMk cId="3137328873" sldId="355"/>
        </pc:sldMkLst>
        <pc:spChg chg="mod">
          <ac:chgData name="Speed, Jaime" userId="S::jrs973@usask.ca::fe081c68-e3af-4d5c-b112-2811fd408297" providerId="AD" clId="Web-{F308DB1B-571C-DACC-FDF4-87A718FBFA5B}" dt="2022-08-05T12:42:05.111" v="31" actId="20577"/>
          <ac:spMkLst>
            <pc:docMk/>
            <pc:sldMk cId="3137328873" sldId="355"/>
            <ac:spMk id="5124" creationId="{00000000-0000-0000-0000-000000000000}"/>
          </ac:spMkLst>
        </pc:spChg>
      </pc:sldChg>
      <pc:sldChg chg="addSp delSp modSp add ord replId">
        <pc:chgData name="Speed, Jaime" userId="S::jrs973@usask.ca::fe081c68-e3af-4d5c-b112-2811fd408297" providerId="AD" clId="Web-{F308DB1B-571C-DACC-FDF4-87A718FBFA5B}" dt="2022-08-05T12:43:48.252" v="56" actId="20577"/>
        <pc:sldMkLst>
          <pc:docMk/>
          <pc:sldMk cId="3012586720" sldId="356"/>
        </pc:sldMkLst>
        <pc:spChg chg="mod">
          <ac:chgData name="Speed, Jaime" userId="S::jrs973@usask.ca::fe081c68-e3af-4d5c-b112-2811fd408297" providerId="AD" clId="Web-{F308DB1B-571C-DACC-FDF4-87A718FBFA5B}" dt="2022-08-05T12:43:48.252" v="56" actId="20577"/>
          <ac:spMkLst>
            <pc:docMk/>
            <pc:sldMk cId="3012586720" sldId="356"/>
            <ac:spMk id="5124" creationId="{00000000-0000-0000-0000-000000000000}"/>
          </ac:spMkLst>
        </pc:spChg>
        <pc:picChg chg="add del mod">
          <ac:chgData name="Speed, Jaime" userId="S::jrs973@usask.ca::fe081c68-e3af-4d5c-b112-2811fd408297" providerId="AD" clId="Web-{F308DB1B-571C-DACC-FDF4-87A718FBFA5B}" dt="2022-08-05T12:43:14.408" v="36"/>
          <ac:picMkLst>
            <pc:docMk/>
            <pc:sldMk cId="3012586720" sldId="356"/>
            <ac:picMk id="2" creationId="{CBDC3F9A-9E77-C0D4-C011-F6710E2B942A}"/>
          </ac:picMkLst>
        </pc:picChg>
      </pc:sldChg>
      <pc:sldChg chg="new del">
        <pc:chgData name="Speed, Jaime" userId="S::jrs973@usask.ca::fe081c68-e3af-4d5c-b112-2811fd408297" providerId="AD" clId="Web-{F308DB1B-571C-DACC-FDF4-87A718FBFA5B}" dt="2022-08-05T12:44:42.909" v="59"/>
        <pc:sldMkLst>
          <pc:docMk/>
          <pc:sldMk cId="445725139" sldId="357"/>
        </pc:sldMkLst>
      </pc:sldChg>
      <pc:sldChg chg="addSp delSp modSp new del">
        <pc:chgData name="Speed, Jaime" userId="S::jrs973@usask.ca::fe081c68-e3af-4d5c-b112-2811fd408297" providerId="AD" clId="Web-{F308DB1B-571C-DACC-FDF4-87A718FBFA5B}" dt="2022-08-05T12:45:51.598" v="62"/>
        <pc:sldMkLst>
          <pc:docMk/>
          <pc:sldMk cId="4116206735" sldId="358"/>
        </pc:sldMkLst>
        <pc:picChg chg="add del mod">
          <ac:chgData name="Speed, Jaime" userId="S::jrs973@usask.ca::fe081c68-e3af-4d5c-b112-2811fd408297" providerId="AD" clId="Web-{F308DB1B-571C-DACC-FDF4-87A718FBFA5B}" dt="2022-08-05T12:45:50.066" v="61"/>
          <ac:picMkLst>
            <pc:docMk/>
            <pc:sldMk cId="4116206735" sldId="358"/>
            <ac:picMk id="4" creationId="{451AB06A-3C9C-034D-8488-9D3B42B4EC02}"/>
          </ac:picMkLst>
        </pc:picChg>
      </pc:sldChg>
    </pc:docChg>
  </pc:docChgLst>
  <pc:docChgLst>
    <pc:chgData name="Wallin, Dawn" userId="S::dcw130@usask.ca::eb34adfc-0d96-4132-bb90-a9909a48f522" providerId="AD" clId="Web-{2E10E2A4-C83F-73B9-1FFE-73AC0F4C1C19}"/>
    <pc:docChg chg="modSld">
      <pc:chgData name="Wallin, Dawn" userId="S::dcw130@usask.ca::eb34adfc-0d96-4132-bb90-a9909a48f522" providerId="AD" clId="Web-{2E10E2A4-C83F-73B9-1FFE-73AC0F4C1C19}" dt="2022-08-15T16:06:11.380" v="0" actId="20577"/>
      <pc:docMkLst>
        <pc:docMk/>
      </pc:docMkLst>
      <pc:sldChg chg="modSp">
        <pc:chgData name="Wallin, Dawn" userId="S::dcw130@usask.ca::eb34adfc-0d96-4132-bb90-a9909a48f522" providerId="AD" clId="Web-{2E10E2A4-C83F-73B9-1FFE-73AC0F4C1C19}" dt="2022-08-15T16:06:11.380" v="0" actId="20577"/>
        <pc:sldMkLst>
          <pc:docMk/>
          <pc:sldMk cId="302454669" sldId="375"/>
        </pc:sldMkLst>
        <pc:spChg chg="mod">
          <ac:chgData name="Wallin, Dawn" userId="S::dcw130@usask.ca::eb34adfc-0d96-4132-bb90-a9909a48f522" providerId="AD" clId="Web-{2E10E2A4-C83F-73B9-1FFE-73AC0F4C1C19}" dt="2022-08-15T16:06:11.380" v="0" actId="20577"/>
          <ac:spMkLst>
            <pc:docMk/>
            <pc:sldMk cId="302454669" sldId="375"/>
            <ac:spMk id="3" creationId="{351C2B80-4F51-B127-8B61-651FB02FA682}"/>
          </ac:spMkLst>
        </pc:spChg>
      </pc:sldChg>
    </pc:docChg>
  </pc:docChgLst>
  <pc:docChgLst>
    <pc:chgData name="Schlosser, Leslie-Ann" userId="S::lnk423@usask.ca::542e0406-db6e-4ff6-af38-61d5c3b29d8f" providerId="AD" clId="Web-{08081D14-8BF8-4F3C-DA52-5EE013620E43}"/>
    <pc:docChg chg="modSld">
      <pc:chgData name="Schlosser, Leslie-Ann" userId="S::lnk423@usask.ca::542e0406-db6e-4ff6-af38-61d5c3b29d8f" providerId="AD" clId="Web-{08081D14-8BF8-4F3C-DA52-5EE013620E43}" dt="2023-07-26T21:53:22.458" v="102" actId="20577"/>
      <pc:docMkLst>
        <pc:docMk/>
      </pc:docMkLst>
      <pc:sldChg chg="modSp">
        <pc:chgData name="Schlosser, Leslie-Ann" userId="S::lnk423@usask.ca::542e0406-db6e-4ff6-af38-61d5c3b29d8f" providerId="AD" clId="Web-{08081D14-8BF8-4F3C-DA52-5EE013620E43}" dt="2023-07-26T21:51:38.267" v="100" actId="20577"/>
        <pc:sldMkLst>
          <pc:docMk/>
          <pc:sldMk cId="618469750" sldId="364"/>
        </pc:sldMkLst>
        <pc:spChg chg="mod">
          <ac:chgData name="Schlosser, Leslie-Ann" userId="S::lnk423@usask.ca::542e0406-db6e-4ff6-af38-61d5c3b29d8f" providerId="AD" clId="Web-{08081D14-8BF8-4F3C-DA52-5EE013620E43}" dt="2023-07-26T21:51:38.267" v="100" actId="20577"/>
          <ac:spMkLst>
            <pc:docMk/>
            <pc:sldMk cId="618469750" sldId="364"/>
            <ac:spMk id="3" creationId="{03D034A8-B277-BC4D-BE6C-3918338E005A}"/>
          </ac:spMkLst>
        </pc:spChg>
      </pc:sldChg>
      <pc:sldChg chg="modSp">
        <pc:chgData name="Schlosser, Leslie-Ann" userId="S::lnk423@usask.ca::542e0406-db6e-4ff6-af38-61d5c3b29d8f" providerId="AD" clId="Web-{08081D14-8BF8-4F3C-DA52-5EE013620E43}" dt="2023-07-26T21:53:22.458" v="102" actId="20577"/>
        <pc:sldMkLst>
          <pc:docMk/>
          <pc:sldMk cId="1554866508" sldId="365"/>
        </pc:sldMkLst>
        <pc:spChg chg="mod">
          <ac:chgData name="Schlosser, Leslie-Ann" userId="S::lnk423@usask.ca::542e0406-db6e-4ff6-af38-61d5c3b29d8f" providerId="AD" clId="Web-{08081D14-8BF8-4F3C-DA52-5EE013620E43}" dt="2023-07-26T21:53:22.458" v="102" actId="20577"/>
          <ac:spMkLst>
            <pc:docMk/>
            <pc:sldMk cId="1554866508" sldId="365"/>
            <ac:spMk id="11" creationId="{A1A28206-2D3A-433A-AFE0-845AF60FE078}"/>
          </ac:spMkLst>
        </pc:spChg>
        <pc:picChg chg="mod">
          <ac:chgData name="Schlosser, Leslie-Ann" userId="S::lnk423@usask.ca::542e0406-db6e-4ff6-af38-61d5c3b29d8f" providerId="AD" clId="Web-{08081D14-8BF8-4F3C-DA52-5EE013620E43}" dt="2023-07-26T21:50:53.468" v="95"/>
          <ac:picMkLst>
            <pc:docMk/>
            <pc:sldMk cId="1554866508" sldId="365"/>
            <ac:picMk id="6" creationId="{3EF788D3-8F63-DB1A-09C5-D58B0727745C}"/>
          </ac:picMkLst>
        </pc:picChg>
      </pc:sldChg>
    </pc:docChg>
  </pc:docChgLst>
  <pc:docChgLst>
    <pc:chgData name="Li, Le" userId="S::lel737@usask.ca::eee95838-5a0b-478a-94c1-19750732ed3e" providerId="AD" clId="Web-{8D7272DF-F3DB-BF91-010D-6860D2AC22F5}"/>
    <pc:docChg chg="addSld modSld">
      <pc:chgData name="Li, Le" userId="S::lel737@usask.ca::eee95838-5a0b-478a-94c1-19750732ed3e" providerId="AD" clId="Web-{8D7272DF-F3DB-BF91-010D-6860D2AC22F5}" dt="2024-05-18T00:40:47.263" v="115" actId="1076"/>
      <pc:docMkLst>
        <pc:docMk/>
      </pc:docMkLst>
      <pc:sldChg chg="addSp delSp modSp">
        <pc:chgData name="Li, Le" userId="S::lel737@usask.ca::eee95838-5a0b-478a-94c1-19750732ed3e" providerId="AD" clId="Web-{8D7272DF-F3DB-BF91-010D-6860D2AC22F5}" dt="2024-05-18T00:30:33.783" v="107" actId="1076"/>
        <pc:sldMkLst>
          <pc:docMk/>
          <pc:sldMk cId="3331771428" sldId="640"/>
        </pc:sldMkLst>
        <pc:spChg chg="mod">
          <ac:chgData name="Li, Le" userId="S::lel737@usask.ca::eee95838-5a0b-478a-94c1-19750732ed3e" providerId="AD" clId="Web-{8D7272DF-F3DB-BF91-010D-6860D2AC22F5}" dt="2024-05-18T00:30:11.423" v="106" actId="14100"/>
          <ac:spMkLst>
            <pc:docMk/>
            <pc:sldMk cId="3331771428" sldId="640"/>
            <ac:spMk id="3" creationId="{0B72810C-EB24-CA0B-9E7A-918963432830}"/>
          </ac:spMkLst>
        </pc:spChg>
        <pc:spChg chg="add del mod">
          <ac:chgData name="Li, Le" userId="S::lel737@usask.ca::eee95838-5a0b-478a-94c1-19750732ed3e" providerId="AD" clId="Web-{8D7272DF-F3DB-BF91-010D-6860D2AC22F5}" dt="2024-05-18T00:19:46.365" v="45"/>
          <ac:spMkLst>
            <pc:docMk/>
            <pc:sldMk cId="3331771428" sldId="640"/>
            <ac:spMk id="4" creationId="{EFF6E382-78BE-2620-2E97-9EA001066915}"/>
          </ac:spMkLst>
        </pc:spChg>
        <pc:spChg chg="add mod">
          <ac:chgData name="Li, Le" userId="S::lel737@usask.ca::eee95838-5a0b-478a-94c1-19750732ed3e" providerId="AD" clId="Web-{8D7272DF-F3DB-BF91-010D-6860D2AC22F5}" dt="2024-05-18T00:28:07.140" v="90" actId="1076"/>
          <ac:spMkLst>
            <pc:docMk/>
            <pc:sldMk cId="3331771428" sldId="640"/>
            <ac:spMk id="6" creationId="{14F6A0B9-CC9B-C442-D2C3-6026D3C4E1E9}"/>
          </ac:spMkLst>
        </pc:spChg>
        <pc:picChg chg="add del mod">
          <ac:chgData name="Li, Le" userId="S::lel737@usask.ca::eee95838-5a0b-478a-94c1-19750732ed3e" providerId="AD" clId="Web-{8D7272DF-F3DB-BF91-010D-6860D2AC22F5}" dt="2024-05-18T00:23:22.728" v="84"/>
          <ac:picMkLst>
            <pc:docMk/>
            <pc:sldMk cId="3331771428" sldId="640"/>
            <ac:picMk id="2" creationId="{CB40AAD9-B4F7-B300-BC19-AFF7EF7A3389}"/>
          </ac:picMkLst>
        </pc:picChg>
        <pc:picChg chg="add mod">
          <ac:chgData name="Li, Le" userId="S::lel737@usask.ca::eee95838-5a0b-478a-94c1-19750732ed3e" providerId="AD" clId="Web-{8D7272DF-F3DB-BF91-010D-6860D2AC22F5}" dt="2024-05-18T00:30:33.783" v="107" actId="1076"/>
          <ac:picMkLst>
            <pc:docMk/>
            <pc:sldMk cId="3331771428" sldId="640"/>
            <ac:picMk id="7" creationId="{7D72F9A6-C879-5B93-3A98-C15008C915D3}"/>
          </ac:picMkLst>
        </pc:picChg>
      </pc:sldChg>
      <pc:sldChg chg="addSp delSp modSp add replId">
        <pc:chgData name="Li, Le" userId="S::lel737@usask.ca::eee95838-5a0b-478a-94c1-19750732ed3e" providerId="AD" clId="Web-{8D7272DF-F3DB-BF91-010D-6860D2AC22F5}" dt="2024-05-18T00:40:47.263" v="115" actId="1076"/>
        <pc:sldMkLst>
          <pc:docMk/>
          <pc:sldMk cId="305876065" sldId="641"/>
        </pc:sldMkLst>
        <pc:spChg chg="mod">
          <ac:chgData name="Li, Le" userId="S::lel737@usask.ca::eee95838-5a0b-478a-94c1-19750732ed3e" providerId="AD" clId="Web-{8D7272DF-F3DB-BF91-010D-6860D2AC22F5}" dt="2024-05-18T00:40:36.544" v="114" actId="1076"/>
          <ac:spMkLst>
            <pc:docMk/>
            <pc:sldMk cId="305876065" sldId="641"/>
            <ac:spMk id="3" creationId="{0B72810C-EB24-CA0B-9E7A-918963432830}"/>
          </ac:spMkLst>
        </pc:spChg>
        <pc:spChg chg="add del mod">
          <ac:chgData name="Li, Le" userId="S::lel737@usask.ca::eee95838-5a0b-478a-94c1-19750732ed3e" providerId="AD" clId="Web-{8D7272DF-F3DB-BF91-010D-6860D2AC22F5}" dt="2024-05-18T00:22:39.915" v="75"/>
          <ac:spMkLst>
            <pc:docMk/>
            <pc:sldMk cId="305876065" sldId="641"/>
            <ac:spMk id="5" creationId="{FB3EFCA3-FDFD-05A5-A502-378585B2ED22}"/>
          </ac:spMkLst>
        </pc:spChg>
        <pc:spChg chg="add del mod">
          <ac:chgData name="Li, Le" userId="S::lel737@usask.ca::eee95838-5a0b-478a-94c1-19750732ed3e" providerId="AD" clId="Web-{8D7272DF-F3DB-BF91-010D-6860D2AC22F5}" dt="2024-05-18T00:22:49.775" v="76"/>
          <ac:spMkLst>
            <pc:docMk/>
            <pc:sldMk cId="305876065" sldId="641"/>
            <ac:spMk id="7" creationId="{D4AE0177-0550-322A-D8A1-537F94FBC34C}"/>
          </ac:spMkLst>
        </pc:spChg>
        <pc:spChg chg="add mod">
          <ac:chgData name="Li, Le" userId="S::lel737@usask.ca::eee95838-5a0b-478a-94c1-19750732ed3e" providerId="AD" clId="Web-{8D7272DF-F3DB-BF91-010D-6860D2AC22F5}" dt="2024-05-18T00:27:06.717" v="86" actId="1076"/>
          <ac:spMkLst>
            <pc:docMk/>
            <pc:sldMk cId="305876065" sldId="641"/>
            <ac:spMk id="9" creationId="{B2976FF8-6A3E-ABC4-93A2-053F21902A27}"/>
          </ac:spMkLst>
        </pc:spChg>
        <pc:picChg chg="mod">
          <ac:chgData name="Li, Le" userId="S::lel737@usask.ca::eee95838-5a0b-478a-94c1-19750732ed3e" providerId="AD" clId="Web-{8D7272DF-F3DB-BF91-010D-6860D2AC22F5}" dt="2024-05-18T00:40:47.263" v="115" actId="1076"/>
          <ac:picMkLst>
            <pc:docMk/>
            <pc:sldMk cId="305876065" sldId="641"/>
            <ac:picMk id="2" creationId="{CB40AAD9-B4F7-B300-BC19-AFF7EF7A3389}"/>
          </ac:picMkLst>
        </pc:picChg>
      </pc:sldChg>
    </pc:docChg>
  </pc:docChgLst>
  <pc:docChgLst>
    <pc:chgData name="Johnson, Leah" userId="S::lyw136@usask.ca::a10848c2-c8a9-43ca-8678-7e048e8f3257" providerId="AD" clId="Web-{1F61992F-58C1-5158-FF15-6F3FEC728F67}"/>
    <pc:docChg chg="modSld">
      <pc:chgData name="Johnson, Leah" userId="S::lyw136@usask.ca::a10848c2-c8a9-43ca-8678-7e048e8f3257" providerId="AD" clId="Web-{1F61992F-58C1-5158-FF15-6F3FEC728F67}" dt="2022-08-11T17:36:27.120" v="0" actId="1076"/>
      <pc:docMkLst>
        <pc:docMk/>
      </pc:docMkLst>
      <pc:sldChg chg="modSp">
        <pc:chgData name="Johnson, Leah" userId="S::lyw136@usask.ca::a10848c2-c8a9-43ca-8678-7e048e8f3257" providerId="AD" clId="Web-{1F61992F-58C1-5158-FF15-6F3FEC728F67}" dt="2022-08-11T17:36:27.120" v="0" actId="1076"/>
        <pc:sldMkLst>
          <pc:docMk/>
          <pc:sldMk cId="2340754476" sldId="282"/>
        </pc:sldMkLst>
        <pc:picChg chg="mod">
          <ac:chgData name="Johnson, Leah" userId="S::lyw136@usask.ca::a10848c2-c8a9-43ca-8678-7e048e8f3257" providerId="AD" clId="Web-{1F61992F-58C1-5158-FF15-6F3FEC728F67}" dt="2022-08-11T17:36:27.120" v="0" actId="1076"/>
          <ac:picMkLst>
            <pc:docMk/>
            <pc:sldMk cId="2340754476" sldId="282"/>
            <ac:picMk id="4" creationId="{E095FA99-8766-4E33-B6B0-A30A9E6758E8}"/>
          </ac:picMkLst>
        </pc:picChg>
      </pc:sldChg>
    </pc:docChg>
  </pc:docChgLst>
  <pc:docChgLst>
    <pc:chgData name="Wallin, Dawn" userId="S::dcw130@usask.ca::eb34adfc-0d96-4132-bb90-a9909a48f522" providerId="AD" clId="Web-{74E8F1C3-7CFC-B4FF-E708-22067B516A6D}"/>
    <pc:docChg chg="modSld sldOrd">
      <pc:chgData name="Wallin, Dawn" userId="S::dcw130@usask.ca::eb34adfc-0d96-4132-bb90-a9909a48f522" providerId="AD" clId="Web-{74E8F1C3-7CFC-B4FF-E708-22067B516A6D}" dt="2022-08-18T15:55:36.245" v="32" actId="1076"/>
      <pc:docMkLst>
        <pc:docMk/>
      </pc:docMkLst>
      <pc:sldChg chg="modSp">
        <pc:chgData name="Wallin, Dawn" userId="S::dcw130@usask.ca::eb34adfc-0d96-4132-bb90-a9909a48f522" providerId="AD" clId="Web-{74E8F1C3-7CFC-B4FF-E708-22067B516A6D}" dt="2022-08-18T15:51:52.037" v="26" actId="20577"/>
        <pc:sldMkLst>
          <pc:docMk/>
          <pc:sldMk cId="302454669" sldId="375"/>
        </pc:sldMkLst>
        <pc:spChg chg="mod">
          <ac:chgData name="Wallin, Dawn" userId="S::dcw130@usask.ca::eb34adfc-0d96-4132-bb90-a9909a48f522" providerId="AD" clId="Web-{74E8F1C3-7CFC-B4FF-E708-22067B516A6D}" dt="2022-08-18T15:51:52.037" v="26" actId="20577"/>
          <ac:spMkLst>
            <pc:docMk/>
            <pc:sldMk cId="302454669" sldId="375"/>
            <ac:spMk id="3" creationId="{351C2B80-4F51-B127-8B61-651FB02FA682}"/>
          </ac:spMkLst>
        </pc:spChg>
      </pc:sldChg>
      <pc:sldChg chg="ord">
        <pc:chgData name="Wallin, Dawn" userId="S::dcw130@usask.ca::eb34adfc-0d96-4132-bb90-a9909a48f522" providerId="AD" clId="Web-{74E8F1C3-7CFC-B4FF-E708-22067B516A6D}" dt="2022-08-18T15:53:22.695" v="27"/>
        <pc:sldMkLst>
          <pc:docMk/>
          <pc:sldMk cId="2728073767" sldId="387"/>
        </pc:sldMkLst>
      </pc:sldChg>
      <pc:sldChg chg="modSp">
        <pc:chgData name="Wallin, Dawn" userId="S::dcw130@usask.ca::eb34adfc-0d96-4132-bb90-a9909a48f522" providerId="AD" clId="Web-{74E8F1C3-7CFC-B4FF-E708-22067B516A6D}" dt="2022-08-18T15:55:36.245" v="32" actId="1076"/>
        <pc:sldMkLst>
          <pc:docMk/>
          <pc:sldMk cId="4152974875" sldId="399"/>
        </pc:sldMkLst>
        <pc:spChg chg="mod">
          <ac:chgData name="Wallin, Dawn" userId="S::dcw130@usask.ca::eb34adfc-0d96-4132-bb90-a9909a48f522" providerId="AD" clId="Web-{74E8F1C3-7CFC-B4FF-E708-22067B516A6D}" dt="2022-08-18T15:55:36.245" v="32" actId="1076"/>
          <ac:spMkLst>
            <pc:docMk/>
            <pc:sldMk cId="4152974875" sldId="399"/>
            <ac:spMk id="3" creationId="{3D76178B-749E-8140-964E-836B359C303A}"/>
          </ac:spMkLst>
        </pc:spChg>
      </pc:sldChg>
    </pc:docChg>
  </pc:docChgLst>
  <pc:docChgLst>
    <pc:chgData name="Speed, Jaime" userId="S::jrs973@usask.ca::fe081c68-e3af-4d5c-b112-2811fd408297" providerId="AD" clId="Web-{2F7F9E95-E1F1-DCD5-311B-AA0832C77B46}"/>
    <pc:docChg chg="addSld delSld modSld sldOrd">
      <pc:chgData name="Speed, Jaime" userId="S::jrs973@usask.ca::fe081c68-e3af-4d5c-b112-2811fd408297" providerId="AD" clId="Web-{2F7F9E95-E1F1-DCD5-311B-AA0832C77B46}" dt="2022-07-29T21:14:49.614" v="40" actId="20577"/>
      <pc:docMkLst>
        <pc:docMk/>
      </pc:docMkLst>
      <pc:sldChg chg="modSp">
        <pc:chgData name="Speed, Jaime" userId="S::jrs973@usask.ca::fe081c68-e3af-4d5c-b112-2811fd408297" providerId="AD" clId="Web-{2F7F9E95-E1F1-DCD5-311B-AA0832C77B46}" dt="2022-07-29T19:56:19.849" v="17" actId="20577"/>
        <pc:sldMkLst>
          <pc:docMk/>
          <pc:sldMk cId="907096536" sldId="297"/>
        </pc:sldMkLst>
        <pc:spChg chg="mod">
          <ac:chgData name="Speed, Jaime" userId="S::jrs973@usask.ca::fe081c68-e3af-4d5c-b112-2811fd408297" providerId="AD" clId="Web-{2F7F9E95-E1F1-DCD5-311B-AA0832C77B46}" dt="2022-07-29T19:56:19.849" v="17" actId="20577"/>
          <ac:spMkLst>
            <pc:docMk/>
            <pc:sldMk cId="907096536" sldId="297"/>
            <ac:spMk id="5124" creationId="{00000000-0000-0000-0000-000000000000}"/>
          </ac:spMkLst>
        </pc:spChg>
      </pc:sldChg>
      <pc:sldChg chg="modSp">
        <pc:chgData name="Speed, Jaime" userId="S::jrs973@usask.ca::fe081c68-e3af-4d5c-b112-2811fd408297" providerId="AD" clId="Web-{2F7F9E95-E1F1-DCD5-311B-AA0832C77B46}" dt="2022-07-27T13:47:06.791" v="2" actId="20577"/>
        <pc:sldMkLst>
          <pc:docMk/>
          <pc:sldMk cId="2672176613" sldId="298"/>
        </pc:sldMkLst>
        <pc:spChg chg="mod">
          <ac:chgData name="Speed, Jaime" userId="S::jrs973@usask.ca::fe081c68-e3af-4d5c-b112-2811fd408297" providerId="AD" clId="Web-{2F7F9E95-E1F1-DCD5-311B-AA0832C77B46}" dt="2022-07-27T13:47:06.791" v="2" actId="20577"/>
          <ac:spMkLst>
            <pc:docMk/>
            <pc:sldMk cId="2672176613" sldId="298"/>
            <ac:spMk id="2" creationId="{00000000-0000-0000-0000-000000000000}"/>
          </ac:spMkLst>
        </pc:spChg>
      </pc:sldChg>
      <pc:sldChg chg="modSp">
        <pc:chgData name="Speed, Jaime" userId="S::jrs973@usask.ca::fe081c68-e3af-4d5c-b112-2811fd408297" providerId="AD" clId="Web-{2F7F9E95-E1F1-DCD5-311B-AA0832C77B46}" dt="2022-07-29T21:14:49.614" v="40" actId="20577"/>
        <pc:sldMkLst>
          <pc:docMk/>
          <pc:sldMk cId="524257787" sldId="305"/>
        </pc:sldMkLst>
        <pc:spChg chg="mod">
          <ac:chgData name="Speed, Jaime" userId="S::jrs973@usask.ca::fe081c68-e3af-4d5c-b112-2811fd408297" providerId="AD" clId="Web-{2F7F9E95-E1F1-DCD5-311B-AA0832C77B46}" dt="2022-07-29T21:14:49.614" v="40" actId="20577"/>
          <ac:spMkLst>
            <pc:docMk/>
            <pc:sldMk cId="524257787" sldId="305"/>
            <ac:spMk id="2" creationId="{00000000-0000-0000-0000-000000000000}"/>
          </ac:spMkLst>
        </pc:spChg>
        <pc:spChg chg="mod">
          <ac:chgData name="Speed, Jaime" userId="S::jrs973@usask.ca::fe081c68-e3af-4d5c-b112-2811fd408297" providerId="AD" clId="Web-{2F7F9E95-E1F1-DCD5-311B-AA0832C77B46}" dt="2022-07-29T21:13:30.472" v="22" actId="20577"/>
          <ac:spMkLst>
            <pc:docMk/>
            <pc:sldMk cId="524257787" sldId="305"/>
            <ac:spMk id="11" creationId="{00000000-0000-0000-0000-000000000000}"/>
          </ac:spMkLst>
        </pc:spChg>
      </pc:sldChg>
      <pc:sldChg chg="modSp">
        <pc:chgData name="Speed, Jaime" userId="S::jrs973@usask.ca::fe081c68-e3af-4d5c-b112-2811fd408297" providerId="AD" clId="Web-{2F7F9E95-E1F1-DCD5-311B-AA0832C77B46}" dt="2022-07-29T21:13:42.004" v="26" actId="20577"/>
        <pc:sldMkLst>
          <pc:docMk/>
          <pc:sldMk cId="2756520607" sldId="306"/>
        </pc:sldMkLst>
        <pc:spChg chg="mod">
          <ac:chgData name="Speed, Jaime" userId="S::jrs973@usask.ca::fe081c68-e3af-4d5c-b112-2811fd408297" providerId="AD" clId="Web-{2F7F9E95-E1F1-DCD5-311B-AA0832C77B46}" dt="2022-07-29T21:13:42.004" v="26" actId="20577"/>
          <ac:spMkLst>
            <pc:docMk/>
            <pc:sldMk cId="2756520607" sldId="306"/>
            <ac:spMk id="3" creationId="{00000000-0000-0000-0000-000000000000}"/>
          </ac:spMkLst>
        </pc:spChg>
      </pc:sldChg>
      <pc:sldChg chg="modSp">
        <pc:chgData name="Speed, Jaime" userId="S::jrs973@usask.ca::fe081c68-e3af-4d5c-b112-2811fd408297" providerId="AD" clId="Web-{2F7F9E95-E1F1-DCD5-311B-AA0832C77B46}" dt="2022-07-29T21:12:20.831" v="19" actId="20577"/>
        <pc:sldMkLst>
          <pc:docMk/>
          <pc:sldMk cId="2269433773" sldId="307"/>
        </pc:sldMkLst>
        <pc:spChg chg="mod">
          <ac:chgData name="Speed, Jaime" userId="S::jrs973@usask.ca::fe081c68-e3af-4d5c-b112-2811fd408297" providerId="AD" clId="Web-{2F7F9E95-E1F1-DCD5-311B-AA0832C77B46}" dt="2022-07-29T21:12:20.831" v="19" actId="20577"/>
          <ac:spMkLst>
            <pc:docMk/>
            <pc:sldMk cId="2269433773" sldId="307"/>
            <ac:spMk id="5124" creationId="{00000000-0000-0000-0000-000000000000}"/>
          </ac:spMkLst>
        </pc:spChg>
      </pc:sldChg>
      <pc:sldChg chg="add del">
        <pc:chgData name="Speed, Jaime" userId="S::jrs973@usask.ca::fe081c68-e3af-4d5c-b112-2811fd408297" providerId="AD" clId="Web-{2F7F9E95-E1F1-DCD5-311B-AA0832C77B46}" dt="2022-07-29T19:54:10.208" v="13"/>
        <pc:sldMkLst>
          <pc:docMk/>
          <pc:sldMk cId="318487128" sldId="309"/>
        </pc:sldMkLst>
      </pc:sldChg>
      <pc:sldChg chg="add del">
        <pc:chgData name="Speed, Jaime" userId="S::jrs973@usask.ca::fe081c68-e3af-4d5c-b112-2811fd408297" providerId="AD" clId="Web-{2F7F9E95-E1F1-DCD5-311B-AA0832C77B46}" dt="2022-07-29T19:54:10.255" v="14"/>
        <pc:sldMkLst>
          <pc:docMk/>
          <pc:sldMk cId="2720850990" sldId="310"/>
        </pc:sldMkLst>
      </pc:sldChg>
      <pc:sldChg chg="add del ord">
        <pc:chgData name="Speed, Jaime" userId="S::jrs973@usask.ca::fe081c68-e3af-4d5c-b112-2811fd408297" providerId="AD" clId="Web-{2F7F9E95-E1F1-DCD5-311B-AA0832C77B46}" dt="2022-07-29T19:54:10.302" v="15"/>
        <pc:sldMkLst>
          <pc:docMk/>
          <pc:sldMk cId="3868428788" sldId="312"/>
        </pc:sldMkLst>
      </pc:sldChg>
      <pc:sldChg chg="add del">
        <pc:chgData name="Speed, Jaime" userId="S::jrs973@usask.ca::fe081c68-e3af-4d5c-b112-2811fd408297" providerId="AD" clId="Web-{2F7F9E95-E1F1-DCD5-311B-AA0832C77B46}" dt="2022-07-29T19:54:10.161" v="12"/>
        <pc:sldMkLst>
          <pc:docMk/>
          <pc:sldMk cId="2827109178" sldId="313"/>
        </pc:sldMkLst>
      </pc:sldChg>
      <pc:sldChg chg="add del">
        <pc:chgData name="Speed, Jaime" userId="S::jrs973@usask.ca::fe081c68-e3af-4d5c-b112-2811fd408297" providerId="AD" clId="Web-{2F7F9E95-E1F1-DCD5-311B-AA0832C77B46}" dt="2022-07-29T19:54:10.052" v="10"/>
        <pc:sldMkLst>
          <pc:docMk/>
          <pc:sldMk cId="2690523618" sldId="315"/>
        </pc:sldMkLst>
      </pc:sldChg>
      <pc:sldChg chg="add del">
        <pc:chgData name="Speed, Jaime" userId="S::jrs973@usask.ca::fe081c68-e3af-4d5c-b112-2811fd408297" providerId="AD" clId="Web-{2F7F9E95-E1F1-DCD5-311B-AA0832C77B46}" dt="2022-07-29T19:54:10.083" v="11"/>
        <pc:sldMkLst>
          <pc:docMk/>
          <pc:sldMk cId="715862370" sldId="316"/>
        </pc:sldMkLst>
      </pc:sldChg>
      <pc:sldChg chg="delSp">
        <pc:chgData name="Speed, Jaime" userId="S::jrs973@usask.ca::fe081c68-e3af-4d5c-b112-2811fd408297" providerId="AD" clId="Web-{2F7F9E95-E1F1-DCD5-311B-AA0832C77B46}" dt="2022-07-27T13:45:01.356" v="0"/>
        <pc:sldMkLst>
          <pc:docMk/>
          <pc:sldMk cId="1085734395" sldId="342"/>
        </pc:sldMkLst>
        <pc:spChg chg="del">
          <ac:chgData name="Speed, Jaime" userId="S::jrs973@usask.ca::fe081c68-e3af-4d5c-b112-2811fd408297" providerId="AD" clId="Web-{2F7F9E95-E1F1-DCD5-311B-AA0832C77B46}" dt="2022-07-27T13:45:01.356" v="0"/>
          <ac:spMkLst>
            <pc:docMk/>
            <pc:sldMk cId="1085734395" sldId="342"/>
            <ac:spMk id="11" creationId="{00000000-0000-0000-0000-000000000000}"/>
          </ac:spMkLst>
        </pc:spChg>
      </pc:sldChg>
      <pc:sldChg chg="modSp">
        <pc:chgData name="Speed, Jaime" userId="S::jrs973@usask.ca::fe081c68-e3af-4d5c-b112-2811fd408297" providerId="AD" clId="Web-{2F7F9E95-E1F1-DCD5-311B-AA0832C77B46}" dt="2022-07-29T19:56:27.333" v="18" actId="20577"/>
        <pc:sldMkLst>
          <pc:docMk/>
          <pc:sldMk cId="804338690" sldId="344"/>
        </pc:sldMkLst>
        <pc:spChg chg="mod">
          <ac:chgData name="Speed, Jaime" userId="S::jrs973@usask.ca::fe081c68-e3af-4d5c-b112-2811fd408297" providerId="AD" clId="Web-{2F7F9E95-E1F1-DCD5-311B-AA0832C77B46}" dt="2022-07-29T19:56:27.333" v="18" actId="20577"/>
          <ac:spMkLst>
            <pc:docMk/>
            <pc:sldMk cId="804338690" sldId="344"/>
            <ac:spMk id="5124" creationId="{00000000-0000-0000-0000-000000000000}"/>
          </ac:spMkLst>
        </pc:spChg>
      </pc:sldChg>
    </pc:docChg>
  </pc:docChgLst>
  <pc:docChgLst>
    <pc:chgData name="Burton, Anna" userId="S::ajb417@usask.ca::6214ba6d-6ed1-4284-bdeb-3eec90835dfa" providerId="AD" clId="Web-{0B3FC6ED-6BE8-42D8-A99A-989797782F0E}"/>
    <pc:docChg chg="delSld modSld">
      <pc:chgData name="Burton, Anna" userId="S::ajb417@usask.ca::6214ba6d-6ed1-4284-bdeb-3eec90835dfa" providerId="AD" clId="Web-{0B3FC6ED-6BE8-42D8-A99A-989797782F0E}" dt="2023-07-29T04:36:34.036" v="72"/>
      <pc:docMkLst>
        <pc:docMk/>
      </pc:docMkLst>
      <pc:sldChg chg="modSp">
        <pc:chgData name="Burton, Anna" userId="S::ajb417@usask.ca::6214ba6d-6ed1-4284-bdeb-3eec90835dfa" providerId="AD" clId="Web-{0B3FC6ED-6BE8-42D8-A99A-989797782F0E}" dt="2023-07-29T04:36:04.474" v="71" actId="20577"/>
        <pc:sldMkLst>
          <pc:docMk/>
          <pc:sldMk cId="3079735617" sldId="389"/>
        </pc:sldMkLst>
        <pc:spChg chg="mod">
          <ac:chgData name="Burton, Anna" userId="S::ajb417@usask.ca::6214ba6d-6ed1-4284-bdeb-3eec90835dfa" providerId="AD" clId="Web-{0B3FC6ED-6BE8-42D8-A99A-989797782F0E}" dt="2023-07-29T04:36:04.474" v="71" actId="20577"/>
          <ac:spMkLst>
            <pc:docMk/>
            <pc:sldMk cId="3079735617" sldId="389"/>
            <ac:spMk id="14" creationId="{00000000-0000-0000-0000-000000000000}"/>
          </ac:spMkLst>
        </pc:spChg>
      </pc:sldChg>
      <pc:sldChg chg="del">
        <pc:chgData name="Burton, Anna" userId="S::ajb417@usask.ca::6214ba6d-6ed1-4284-bdeb-3eec90835dfa" providerId="AD" clId="Web-{0B3FC6ED-6BE8-42D8-A99A-989797782F0E}" dt="2023-07-29T04:36:34.036" v="72"/>
        <pc:sldMkLst>
          <pc:docMk/>
          <pc:sldMk cId="2173964524" sldId="390"/>
        </pc:sldMkLst>
      </pc:sldChg>
      <pc:sldChg chg="modSp">
        <pc:chgData name="Burton, Anna" userId="S::ajb417@usask.ca::6214ba6d-6ed1-4284-bdeb-3eec90835dfa" providerId="AD" clId="Web-{0B3FC6ED-6BE8-42D8-A99A-989797782F0E}" dt="2023-07-29T04:33:51.268" v="28" actId="20577"/>
        <pc:sldMkLst>
          <pc:docMk/>
          <pc:sldMk cId="1730775710" sldId="393"/>
        </pc:sldMkLst>
        <pc:spChg chg="mod">
          <ac:chgData name="Burton, Anna" userId="S::ajb417@usask.ca::6214ba6d-6ed1-4284-bdeb-3eec90835dfa" providerId="AD" clId="Web-{0B3FC6ED-6BE8-42D8-A99A-989797782F0E}" dt="2023-07-29T04:33:51.268" v="28" actId="20577"/>
          <ac:spMkLst>
            <pc:docMk/>
            <pc:sldMk cId="1730775710" sldId="393"/>
            <ac:spMk id="4" creationId="{A50FDEBD-85AE-5E39-7490-C286F983481C}"/>
          </ac:spMkLst>
        </pc:spChg>
      </pc:sldChg>
    </pc:docChg>
  </pc:docChgLst>
  <pc:docChgLst>
    <pc:chgData name="Li, Le" userId="S::lel737@usask.ca::eee95838-5a0b-478a-94c1-19750732ed3e" providerId="AD" clId="Web-{1B572F1F-509C-66CF-F033-38C2DDAB3935}"/>
    <pc:docChg chg="addSld delSld addMainMaster modMainMaster">
      <pc:chgData name="Li, Le" userId="S::lel737@usask.ca::eee95838-5a0b-478a-94c1-19750732ed3e" providerId="AD" clId="Web-{1B572F1F-509C-66CF-F033-38C2DDAB3935}" dt="2022-08-08T17:00:58.641" v="3"/>
      <pc:docMkLst>
        <pc:docMk/>
      </pc:docMkLst>
      <pc:sldChg chg="del">
        <pc:chgData name="Li, Le" userId="S::lel737@usask.ca::eee95838-5a0b-478a-94c1-19750732ed3e" providerId="AD" clId="Web-{1B572F1F-509C-66CF-F033-38C2DDAB3935}" dt="2022-08-08T17:00:23.218" v="1"/>
        <pc:sldMkLst>
          <pc:docMk/>
          <pc:sldMk cId="1817106949" sldId="353"/>
        </pc:sldMkLst>
      </pc:sldChg>
      <pc:sldChg chg="add del">
        <pc:chgData name="Li, Le" userId="S::lel737@usask.ca::eee95838-5a0b-478a-94c1-19750732ed3e" providerId="AD" clId="Web-{1B572F1F-509C-66CF-F033-38C2DDAB3935}" dt="2022-08-08T17:00:58.641" v="3"/>
        <pc:sldMkLst>
          <pc:docMk/>
          <pc:sldMk cId="3398959398" sldId="361"/>
        </pc:sldMkLst>
      </pc:sldChg>
      <pc:sldChg chg="add">
        <pc:chgData name="Li, Le" userId="S::lel737@usask.ca::eee95838-5a0b-478a-94c1-19750732ed3e" providerId="AD" clId="Web-{1B572F1F-509C-66CF-F033-38C2DDAB3935}" dt="2022-08-08T17:00:54.594" v="2"/>
        <pc:sldMkLst>
          <pc:docMk/>
          <pc:sldMk cId="507942849" sldId="362"/>
        </pc:sldMkLst>
      </pc:sldChg>
      <pc:sldMasterChg chg="replId">
        <pc:chgData name="Li, Le" userId="S::lel737@usask.ca::eee95838-5a0b-478a-94c1-19750732ed3e" providerId="AD" clId="Web-{1B572F1F-509C-66CF-F033-38C2DDAB3935}" dt="2022-08-08T17:00:06.030" v="0"/>
        <pc:sldMasterMkLst>
          <pc:docMk/>
          <pc:sldMasterMk cId="3583760342" sldId="2147483981"/>
        </pc:sldMasterMkLst>
      </pc:sldMasterChg>
      <pc:sldMasterChg chg="add addSldLayout">
        <pc:chgData name="Li, Le" userId="S::lel737@usask.ca::eee95838-5a0b-478a-94c1-19750732ed3e" providerId="AD" clId="Web-{1B572F1F-509C-66CF-F033-38C2DDAB3935}" dt="2022-08-08T17:00:06.030" v="0"/>
        <pc:sldMasterMkLst>
          <pc:docMk/>
          <pc:sldMasterMk cId="0" sldId="2147483982"/>
        </pc:sldMasterMkLst>
        <pc:sldLayoutChg chg="add">
          <pc:chgData name="Li, Le" userId="S::lel737@usask.ca::eee95838-5a0b-478a-94c1-19750732ed3e" providerId="AD" clId="Web-{1B572F1F-509C-66CF-F033-38C2DDAB3935}" dt="2022-08-08T17:00:06.030" v="0"/>
          <pc:sldLayoutMkLst>
            <pc:docMk/>
            <pc:sldMasterMk cId="0" sldId="2147483982"/>
            <pc:sldLayoutMk cId="1338555689" sldId="2147483949"/>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66779051" sldId="2147483950"/>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1369046423" sldId="2147483951"/>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1423437403" sldId="2147483952"/>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1112990000" sldId="2147483955"/>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1440364630" sldId="2147483956"/>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707552530" sldId="2147483959"/>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0" sldId="2147483960"/>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0" sldId="2147483961"/>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2419163462" sldId="2147483962"/>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2332560261" sldId="2147483963"/>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2373221952" sldId="2147483964"/>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2078154097" sldId="2147483965"/>
          </pc:sldLayoutMkLst>
        </pc:sldLayoutChg>
        <pc:sldLayoutChg chg="add">
          <pc:chgData name="Li, Le" userId="S::lel737@usask.ca::eee95838-5a0b-478a-94c1-19750732ed3e" providerId="AD" clId="Web-{1B572F1F-509C-66CF-F033-38C2DDAB3935}" dt="2022-08-08T17:00:06.030" v="0"/>
          <pc:sldLayoutMkLst>
            <pc:docMk/>
            <pc:sldMasterMk cId="0" sldId="2147483982"/>
            <pc:sldLayoutMk cId="1670784944" sldId="2147483980"/>
          </pc:sldLayoutMkLst>
        </pc:sldLayoutChg>
      </pc:sldMasterChg>
    </pc:docChg>
  </pc:docChgLst>
  <pc:docChgLst>
    <pc:chgData name="Massie, Merle" userId="S::mmm124@usask.ca::3b606e3c-637e-4ffa-aabd-04cfe59c6d89" providerId="AD" clId="Web-{B0A4396C-0D3F-0CBD-BBF2-7591FB4DDEBE}"/>
    <pc:docChg chg="addSld delSld modSld">
      <pc:chgData name="Massie, Merle" userId="S::mmm124@usask.ca::3b606e3c-637e-4ffa-aabd-04cfe59c6d89" providerId="AD" clId="Web-{B0A4396C-0D3F-0CBD-BBF2-7591FB4DDEBE}" dt="2022-08-11T18:18:25.663" v="189"/>
      <pc:docMkLst>
        <pc:docMk/>
      </pc:docMkLst>
      <pc:sldChg chg="modSp">
        <pc:chgData name="Massie, Merle" userId="S::mmm124@usask.ca::3b606e3c-637e-4ffa-aabd-04cfe59c6d89" providerId="AD" clId="Web-{B0A4396C-0D3F-0CBD-BBF2-7591FB4DDEBE}" dt="2022-08-11T17:43:54.891" v="54" actId="20577"/>
        <pc:sldMkLst>
          <pc:docMk/>
          <pc:sldMk cId="3903480490" sldId="257"/>
        </pc:sldMkLst>
        <pc:spChg chg="mod">
          <ac:chgData name="Massie, Merle" userId="S::mmm124@usask.ca::3b606e3c-637e-4ffa-aabd-04cfe59c6d89" providerId="AD" clId="Web-{B0A4396C-0D3F-0CBD-BBF2-7591FB4DDEBE}" dt="2022-08-11T17:43:54.891" v="54" actId="20577"/>
          <ac:spMkLst>
            <pc:docMk/>
            <pc:sldMk cId="3903480490" sldId="257"/>
            <ac:spMk id="5124" creationId="{00000000-0000-0000-0000-000000000000}"/>
          </ac:spMkLst>
        </pc:spChg>
      </pc:sldChg>
      <pc:sldChg chg="addSp delSp modSp">
        <pc:chgData name="Massie, Merle" userId="S::mmm124@usask.ca::3b606e3c-637e-4ffa-aabd-04cfe59c6d89" providerId="AD" clId="Web-{B0A4396C-0D3F-0CBD-BBF2-7591FB4DDEBE}" dt="2022-08-11T18:01:00.886" v="76" actId="1076"/>
        <pc:sldMkLst>
          <pc:docMk/>
          <pc:sldMk cId="2526485327" sldId="271"/>
        </pc:sldMkLst>
        <pc:spChg chg="mod">
          <ac:chgData name="Massie, Merle" userId="S::mmm124@usask.ca::3b606e3c-637e-4ffa-aabd-04cfe59c6d89" providerId="AD" clId="Web-{B0A4396C-0D3F-0CBD-BBF2-7591FB4DDEBE}" dt="2022-08-11T18:00:53.215" v="74" actId="1076"/>
          <ac:spMkLst>
            <pc:docMk/>
            <pc:sldMk cId="2526485327" sldId="271"/>
            <ac:spMk id="8" creationId="{1FF27FDE-3834-42F1-8697-7B051054657B}"/>
          </ac:spMkLst>
        </pc:spChg>
        <pc:picChg chg="add mod">
          <ac:chgData name="Massie, Merle" userId="S::mmm124@usask.ca::3b606e3c-637e-4ffa-aabd-04cfe59c6d89" providerId="AD" clId="Web-{B0A4396C-0D3F-0CBD-BBF2-7591FB4DDEBE}" dt="2022-08-11T18:01:00.886" v="76" actId="1076"/>
          <ac:picMkLst>
            <pc:docMk/>
            <pc:sldMk cId="2526485327" sldId="271"/>
            <ac:picMk id="2" creationId="{FF533E03-A039-CAB5-4A38-11201C083DCD}"/>
          </ac:picMkLst>
        </pc:picChg>
        <pc:picChg chg="del">
          <ac:chgData name="Massie, Merle" userId="S::mmm124@usask.ca::3b606e3c-637e-4ffa-aabd-04cfe59c6d89" providerId="AD" clId="Web-{B0A4396C-0D3F-0CBD-BBF2-7591FB4DDEBE}" dt="2022-08-11T17:59:09.996" v="61"/>
          <ac:picMkLst>
            <pc:docMk/>
            <pc:sldMk cId="2526485327" sldId="271"/>
            <ac:picMk id="3" creationId="{A0C8C4C1-AD3C-44DC-A4C6-7B89D316A5EB}"/>
          </ac:picMkLst>
        </pc:picChg>
      </pc:sldChg>
      <pc:sldChg chg="del">
        <pc:chgData name="Massie, Merle" userId="S::mmm124@usask.ca::3b606e3c-637e-4ffa-aabd-04cfe59c6d89" providerId="AD" clId="Web-{B0A4396C-0D3F-0CBD-BBF2-7591FB4DDEBE}" dt="2022-08-11T17:53:19.357" v="60"/>
        <pc:sldMkLst>
          <pc:docMk/>
          <pc:sldMk cId="1981570504" sldId="273"/>
        </pc:sldMkLst>
      </pc:sldChg>
      <pc:sldChg chg="addSp delSp modSp">
        <pc:chgData name="Massie, Merle" userId="S::mmm124@usask.ca::3b606e3c-637e-4ffa-aabd-04cfe59c6d89" providerId="AD" clId="Web-{B0A4396C-0D3F-0CBD-BBF2-7591FB4DDEBE}" dt="2022-08-11T18:02:59.620" v="83" actId="1076"/>
        <pc:sldMkLst>
          <pc:docMk/>
          <pc:sldMk cId="1756167964" sldId="274"/>
        </pc:sldMkLst>
        <pc:picChg chg="del">
          <ac:chgData name="Massie, Merle" userId="S::mmm124@usask.ca::3b606e3c-637e-4ffa-aabd-04cfe59c6d89" providerId="AD" clId="Web-{B0A4396C-0D3F-0CBD-BBF2-7591FB4DDEBE}" dt="2022-08-11T18:02:02.433" v="77"/>
          <ac:picMkLst>
            <pc:docMk/>
            <pc:sldMk cId="1756167964" sldId="274"/>
            <ac:picMk id="3" creationId="{4D4436C0-A51F-4A4F-AFA2-50FCE7709743}"/>
          </ac:picMkLst>
        </pc:picChg>
        <pc:picChg chg="add mod modCrop">
          <ac:chgData name="Massie, Merle" userId="S::mmm124@usask.ca::3b606e3c-637e-4ffa-aabd-04cfe59c6d89" providerId="AD" clId="Web-{B0A4396C-0D3F-0CBD-BBF2-7591FB4DDEBE}" dt="2022-08-11T18:02:59.620" v="83" actId="1076"/>
          <ac:picMkLst>
            <pc:docMk/>
            <pc:sldMk cId="1756167964" sldId="274"/>
            <ac:picMk id="6" creationId="{8FB04113-78C8-A9D3-8FEB-B52FA0D440D7}"/>
          </ac:picMkLst>
        </pc:picChg>
      </pc:sldChg>
      <pc:sldChg chg="addSp delSp modSp">
        <pc:chgData name="Massie, Merle" userId="S::mmm124@usask.ca::3b606e3c-637e-4ffa-aabd-04cfe59c6d89" providerId="AD" clId="Web-{B0A4396C-0D3F-0CBD-BBF2-7591FB4DDEBE}" dt="2022-08-11T18:03:47.464" v="92" actId="1076"/>
        <pc:sldMkLst>
          <pc:docMk/>
          <pc:sldMk cId="2431899566" sldId="275"/>
        </pc:sldMkLst>
        <pc:spChg chg="mod">
          <ac:chgData name="Massie, Merle" userId="S::mmm124@usask.ca::3b606e3c-637e-4ffa-aabd-04cfe59c6d89" providerId="AD" clId="Web-{B0A4396C-0D3F-0CBD-BBF2-7591FB4DDEBE}" dt="2022-08-11T18:03:40.714" v="89" actId="14100"/>
          <ac:spMkLst>
            <pc:docMk/>
            <pc:sldMk cId="2431899566" sldId="275"/>
            <ac:spMk id="5" creationId="{B0A53F31-EF98-468F-8387-B5A5A4138E6D}"/>
          </ac:spMkLst>
        </pc:spChg>
        <pc:spChg chg="mod">
          <ac:chgData name="Massie, Merle" userId="S::mmm124@usask.ca::3b606e3c-637e-4ffa-aabd-04cfe59c6d89" providerId="AD" clId="Web-{B0A4396C-0D3F-0CBD-BBF2-7591FB4DDEBE}" dt="2022-08-11T18:03:37.151" v="88" actId="14100"/>
          <ac:spMkLst>
            <pc:docMk/>
            <pc:sldMk cId="2431899566" sldId="275"/>
            <ac:spMk id="6" creationId="{AA569FED-3EC8-45B3-9D59-75F6A1BFC9EC}"/>
          </ac:spMkLst>
        </pc:spChg>
        <pc:picChg chg="del">
          <ac:chgData name="Massie, Merle" userId="S::mmm124@usask.ca::3b606e3c-637e-4ffa-aabd-04cfe59c6d89" providerId="AD" clId="Web-{B0A4396C-0D3F-0CBD-BBF2-7591FB4DDEBE}" dt="2022-08-11T18:03:18.855" v="84"/>
          <ac:picMkLst>
            <pc:docMk/>
            <pc:sldMk cId="2431899566" sldId="275"/>
            <ac:picMk id="3" creationId="{96C2EA07-7B80-42B8-ACAB-1582EA3C6F50}"/>
          </ac:picMkLst>
        </pc:picChg>
        <pc:picChg chg="add mod">
          <ac:chgData name="Massie, Merle" userId="S::mmm124@usask.ca::3b606e3c-637e-4ffa-aabd-04cfe59c6d89" providerId="AD" clId="Web-{B0A4396C-0D3F-0CBD-BBF2-7591FB4DDEBE}" dt="2022-08-11T18:03:47.464" v="92" actId="1076"/>
          <ac:picMkLst>
            <pc:docMk/>
            <pc:sldMk cId="2431899566" sldId="275"/>
            <ac:picMk id="7" creationId="{95CCFA43-4AEF-2ABE-894A-36693D1CD5EA}"/>
          </ac:picMkLst>
        </pc:picChg>
      </pc:sldChg>
      <pc:sldChg chg="addSp delSp modSp">
        <pc:chgData name="Massie, Merle" userId="S::mmm124@usask.ca::3b606e3c-637e-4ffa-aabd-04cfe59c6d89" providerId="AD" clId="Web-{B0A4396C-0D3F-0CBD-BBF2-7591FB4DDEBE}" dt="2022-08-11T18:05:48.385" v="106" actId="1076"/>
        <pc:sldMkLst>
          <pc:docMk/>
          <pc:sldMk cId="823544479" sldId="278"/>
        </pc:sldMkLst>
        <pc:picChg chg="del">
          <ac:chgData name="Massie, Merle" userId="S::mmm124@usask.ca::3b606e3c-637e-4ffa-aabd-04cfe59c6d89" providerId="AD" clId="Web-{B0A4396C-0D3F-0CBD-BBF2-7591FB4DDEBE}" dt="2022-08-11T18:05:33.932" v="103"/>
          <ac:picMkLst>
            <pc:docMk/>
            <pc:sldMk cId="823544479" sldId="278"/>
            <ac:picMk id="8" creationId="{1422742C-CC90-4C86-ADE5-E42CC99C30C1}"/>
          </ac:picMkLst>
        </pc:picChg>
        <pc:picChg chg="add mod">
          <ac:chgData name="Massie, Merle" userId="S::mmm124@usask.ca::3b606e3c-637e-4ffa-aabd-04cfe59c6d89" providerId="AD" clId="Web-{B0A4396C-0D3F-0CBD-BBF2-7591FB4DDEBE}" dt="2022-08-11T18:05:48.385" v="106" actId="1076"/>
          <ac:picMkLst>
            <pc:docMk/>
            <pc:sldMk cId="823544479" sldId="278"/>
            <ac:picMk id="9" creationId="{338CD891-183F-CDCF-9024-7A22AFD632A0}"/>
          </ac:picMkLst>
        </pc:picChg>
      </pc:sldChg>
      <pc:sldChg chg="addSp delSp modSp">
        <pc:chgData name="Massie, Merle" userId="S::mmm124@usask.ca::3b606e3c-637e-4ffa-aabd-04cfe59c6d89" providerId="AD" clId="Web-{B0A4396C-0D3F-0CBD-BBF2-7591FB4DDEBE}" dt="2022-08-11T18:05:20.838" v="102" actId="1076"/>
        <pc:sldMkLst>
          <pc:docMk/>
          <pc:sldMk cId="3717339871" sldId="279"/>
        </pc:sldMkLst>
        <pc:spChg chg="mod">
          <ac:chgData name="Massie, Merle" userId="S::mmm124@usask.ca::3b606e3c-637e-4ffa-aabd-04cfe59c6d89" providerId="AD" clId="Web-{B0A4396C-0D3F-0CBD-BBF2-7591FB4DDEBE}" dt="2022-08-11T18:05:13.448" v="101" actId="1076"/>
          <ac:spMkLst>
            <pc:docMk/>
            <pc:sldMk cId="3717339871" sldId="279"/>
            <ac:spMk id="3" creationId="{00000000-0000-0000-0000-000000000000}"/>
          </ac:spMkLst>
        </pc:spChg>
        <pc:picChg chg="del">
          <ac:chgData name="Massie, Merle" userId="S::mmm124@usask.ca::3b606e3c-637e-4ffa-aabd-04cfe59c6d89" providerId="AD" clId="Web-{B0A4396C-0D3F-0CBD-BBF2-7591FB4DDEBE}" dt="2022-08-11T18:03:54.151" v="93"/>
          <ac:picMkLst>
            <pc:docMk/>
            <pc:sldMk cId="3717339871" sldId="279"/>
            <ac:picMk id="6" creationId="{A75A5140-9F55-40F6-A9DF-FA69ADA1D04D}"/>
          </ac:picMkLst>
        </pc:picChg>
        <pc:picChg chg="add mod modCrop">
          <ac:chgData name="Massie, Merle" userId="S::mmm124@usask.ca::3b606e3c-637e-4ffa-aabd-04cfe59c6d89" providerId="AD" clId="Web-{B0A4396C-0D3F-0CBD-BBF2-7591FB4DDEBE}" dt="2022-08-11T18:05:20.838" v="102" actId="1076"/>
          <ac:picMkLst>
            <pc:docMk/>
            <pc:sldMk cId="3717339871" sldId="279"/>
            <ac:picMk id="7" creationId="{5E531698-29ED-E96E-792B-84BEBC19500C}"/>
          </ac:picMkLst>
        </pc:picChg>
      </pc:sldChg>
      <pc:sldChg chg="addSp delSp modSp">
        <pc:chgData name="Massie, Merle" userId="S::mmm124@usask.ca::3b606e3c-637e-4ffa-aabd-04cfe59c6d89" providerId="AD" clId="Web-{B0A4396C-0D3F-0CBD-BBF2-7591FB4DDEBE}" dt="2022-08-11T18:14:25.524" v="162" actId="1076"/>
        <pc:sldMkLst>
          <pc:docMk/>
          <pc:sldMk cId="223276664" sldId="280"/>
        </pc:sldMkLst>
        <pc:picChg chg="del">
          <ac:chgData name="Massie, Merle" userId="S::mmm124@usask.ca::3b606e3c-637e-4ffa-aabd-04cfe59c6d89" providerId="AD" clId="Web-{B0A4396C-0D3F-0CBD-BBF2-7591FB4DDEBE}" dt="2022-08-11T18:05:51.838" v="107"/>
          <ac:picMkLst>
            <pc:docMk/>
            <pc:sldMk cId="223276664" sldId="280"/>
            <ac:picMk id="4" creationId="{F6737F87-3362-403A-AF41-0ACA276A0641}"/>
          </ac:picMkLst>
        </pc:picChg>
        <pc:picChg chg="add mod modCrop">
          <ac:chgData name="Massie, Merle" userId="S::mmm124@usask.ca::3b606e3c-637e-4ffa-aabd-04cfe59c6d89" providerId="AD" clId="Web-{B0A4396C-0D3F-0CBD-BBF2-7591FB4DDEBE}" dt="2022-08-11T18:14:16.664" v="160" actId="14100"/>
          <ac:picMkLst>
            <pc:docMk/>
            <pc:sldMk cId="223276664" sldId="280"/>
            <ac:picMk id="6" creationId="{04351601-B687-1174-2564-D11DAB42353B}"/>
          </ac:picMkLst>
        </pc:picChg>
        <pc:picChg chg="add mod">
          <ac:chgData name="Massie, Merle" userId="S::mmm124@usask.ca::3b606e3c-637e-4ffa-aabd-04cfe59c6d89" providerId="AD" clId="Web-{B0A4396C-0D3F-0CBD-BBF2-7591FB4DDEBE}" dt="2022-08-11T18:14:25.524" v="162" actId="1076"/>
          <ac:picMkLst>
            <pc:docMk/>
            <pc:sldMk cId="223276664" sldId="280"/>
            <ac:picMk id="8" creationId="{DBEE0D83-380C-CEA0-4835-497D906CA004}"/>
          </ac:picMkLst>
        </pc:picChg>
      </pc:sldChg>
      <pc:sldChg chg="addSp delSp modSp">
        <pc:chgData name="Massie, Merle" userId="S::mmm124@usask.ca::3b606e3c-637e-4ffa-aabd-04cfe59c6d89" providerId="AD" clId="Web-{B0A4396C-0D3F-0CBD-BBF2-7591FB4DDEBE}" dt="2022-08-11T18:14:12.993" v="159" actId="1076"/>
        <pc:sldMkLst>
          <pc:docMk/>
          <pc:sldMk cId="3139796759" sldId="281"/>
        </pc:sldMkLst>
        <pc:picChg chg="del">
          <ac:chgData name="Massie, Merle" userId="S::mmm124@usask.ca::3b606e3c-637e-4ffa-aabd-04cfe59c6d89" providerId="AD" clId="Web-{B0A4396C-0D3F-0CBD-BBF2-7591FB4DDEBE}" dt="2022-08-11T18:06:56.494" v="114"/>
          <ac:picMkLst>
            <pc:docMk/>
            <pc:sldMk cId="3139796759" sldId="281"/>
            <ac:picMk id="5" creationId="{3441C6C8-66CB-43B6-A801-EF20106DD43D}"/>
          </ac:picMkLst>
        </pc:picChg>
        <pc:picChg chg="add mod modCrop">
          <ac:chgData name="Massie, Merle" userId="S::mmm124@usask.ca::3b606e3c-637e-4ffa-aabd-04cfe59c6d89" providerId="AD" clId="Web-{B0A4396C-0D3F-0CBD-BBF2-7591FB4DDEBE}" dt="2022-08-11T18:13:59.649" v="157" actId="14100"/>
          <ac:picMkLst>
            <pc:docMk/>
            <pc:sldMk cId="3139796759" sldId="281"/>
            <ac:picMk id="6" creationId="{3A009233-560C-2933-0E83-862861B42DBB}"/>
          </ac:picMkLst>
        </pc:picChg>
        <pc:picChg chg="add mod">
          <ac:chgData name="Massie, Merle" userId="S::mmm124@usask.ca::3b606e3c-637e-4ffa-aabd-04cfe59c6d89" providerId="AD" clId="Web-{B0A4396C-0D3F-0CBD-BBF2-7591FB4DDEBE}" dt="2022-08-11T18:14:12.993" v="159" actId="1076"/>
          <ac:picMkLst>
            <pc:docMk/>
            <pc:sldMk cId="3139796759" sldId="281"/>
            <ac:picMk id="8" creationId="{19A52018-A2E9-A480-BD63-84CBBB58A01E}"/>
          </ac:picMkLst>
        </pc:picChg>
      </pc:sldChg>
      <pc:sldChg chg="addSp delSp modSp">
        <pc:chgData name="Massie, Merle" userId="S::mmm124@usask.ca::3b606e3c-637e-4ffa-aabd-04cfe59c6d89" providerId="AD" clId="Web-{B0A4396C-0D3F-0CBD-BBF2-7591FB4DDEBE}" dt="2022-08-11T18:18:07.601" v="188"/>
        <pc:sldMkLst>
          <pc:docMk/>
          <pc:sldMk cId="2340754476" sldId="282"/>
        </pc:sldMkLst>
        <pc:spChg chg="mod">
          <ac:chgData name="Massie, Merle" userId="S::mmm124@usask.ca::3b606e3c-637e-4ffa-aabd-04cfe59c6d89" providerId="AD" clId="Web-{B0A4396C-0D3F-0CBD-BBF2-7591FB4DDEBE}" dt="2022-08-11T18:18:00.023" v="186" actId="14100"/>
          <ac:spMkLst>
            <pc:docMk/>
            <pc:sldMk cId="2340754476" sldId="282"/>
            <ac:spMk id="3" creationId="{7D13333D-0279-4B5A-BB4B-63DD0C4CC822}"/>
          </ac:spMkLst>
        </pc:spChg>
        <pc:spChg chg="mod">
          <ac:chgData name="Massie, Merle" userId="S::mmm124@usask.ca::3b606e3c-637e-4ffa-aabd-04cfe59c6d89" providerId="AD" clId="Web-{B0A4396C-0D3F-0CBD-BBF2-7591FB4DDEBE}" dt="2022-08-11T18:18:07.601" v="188"/>
          <ac:spMkLst>
            <pc:docMk/>
            <pc:sldMk cId="2340754476" sldId="282"/>
            <ac:spMk id="6" creationId="{2DC07BE9-AEB7-497D-93DF-44484FE66105}"/>
          </ac:spMkLst>
        </pc:spChg>
        <pc:picChg chg="del">
          <ac:chgData name="Massie, Merle" userId="S::mmm124@usask.ca::3b606e3c-637e-4ffa-aabd-04cfe59c6d89" providerId="AD" clId="Web-{B0A4396C-0D3F-0CBD-BBF2-7591FB4DDEBE}" dt="2022-08-11T18:07:10.432" v="117"/>
          <ac:picMkLst>
            <pc:docMk/>
            <pc:sldMk cId="2340754476" sldId="282"/>
            <ac:picMk id="4" creationId="{E095FA99-8766-4E33-B6B0-A30A9E6758E8}"/>
          </ac:picMkLst>
        </pc:picChg>
        <pc:picChg chg="del">
          <ac:chgData name="Massie, Merle" userId="S::mmm124@usask.ca::3b606e3c-637e-4ffa-aabd-04cfe59c6d89" providerId="AD" clId="Web-{B0A4396C-0D3F-0CBD-BBF2-7591FB4DDEBE}" dt="2022-08-11T18:07:14.307" v="118"/>
          <ac:picMkLst>
            <pc:docMk/>
            <pc:sldMk cId="2340754476" sldId="282"/>
            <ac:picMk id="5" creationId="{B02032CA-EAA1-4C6C-87D0-9025249CF553}"/>
          </ac:picMkLst>
        </pc:picChg>
        <pc:picChg chg="add mod modCrop">
          <ac:chgData name="Massie, Merle" userId="S::mmm124@usask.ca::3b606e3c-637e-4ffa-aabd-04cfe59c6d89" providerId="AD" clId="Web-{B0A4396C-0D3F-0CBD-BBF2-7591FB4DDEBE}" dt="2022-08-11T18:11:03.603" v="150" actId="1076"/>
          <ac:picMkLst>
            <pc:docMk/>
            <pc:sldMk cId="2340754476" sldId="282"/>
            <ac:picMk id="8" creationId="{1FA4295D-B747-0F40-C5D3-982BA945A3A5}"/>
          </ac:picMkLst>
        </pc:picChg>
        <pc:picChg chg="add mod modCrop">
          <ac:chgData name="Massie, Merle" userId="S::mmm124@usask.ca::3b606e3c-637e-4ffa-aabd-04cfe59c6d89" providerId="AD" clId="Web-{B0A4396C-0D3F-0CBD-BBF2-7591FB4DDEBE}" dt="2022-08-11T18:11:07.087" v="151" actId="1076"/>
          <ac:picMkLst>
            <pc:docMk/>
            <pc:sldMk cId="2340754476" sldId="282"/>
            <ac:picMk id="10" creationId="{1965FD36-8FFB-79D4-FF74-899844F208E2}"/>
          </ac:picMkLst>
        </pc:picChg>
      </pc:sldChg>
      <pc:sldChg chg="addSp delSp modSp">
        <pc:chgData name="Massie, Merle" userId="S::mmm124@usask.ca::3b606e3c-637e-4ffa-aabd-04cfe59c6d89" providerId="AD" clId="Web-{B0A4396C-0D3F-0CBD-BBF2-7591FB4DDEBE}" dt="2022-08-11T18:16:55.992" v="178" actId="20577"/>
        <pc:sldMkLst>
          <pc:docMk/>
          <pc:sldMk cId="3943831056" sldId="283"/>
        </pc:sldMkLst>
        <pc:spChg chg="mod">
          <ac:chgData name="Massie, Merle" userId="S::mmm124@usask.ca::3b606e3c-637e-4ffa-aabd-04cfe59c6d89" providerId="AD" clId="Web-{B0A4396C-0D3F-0CBD-BBF2-7591FB4DDEBE}" dt="2022-08-11T18:16:55.992" v="178" actId="20577"/>
          <ac:spMkLst>
            <pc:docMk/>
            <pc:sldMk cId="3943831056" sldId="283"/>
            <ac:spMk id="3" creationId="{7D13333D-0279-4B5A-BB4B-63DD0C4CC822}"/>
          </ac:spMkLst>
        </pc:spChg>
        <pc:picChg chg="del">
          <ac:chgData name="Massie, Merle" userId="S::mmm124@usask.ca::3b606e3c-637e-4ffa-aabd-04cfe59c6d89" providerId="AD" clId="Web-{B0A4396C-0D3F-0CBD-BBF2-7591FB4DDEBE}" dt="2022-08-11T18:08:44.041" v="128"/>
          <ac:picMkLst>
            <pc:docMk/>
            <pc:sldMk cId="3943831056" sldId="283"/>
            <ac:picMk id="5" creationId="{26CF8F21-7E39-4B39-AACF-3A41A6BD91E2}"/>
          </ac:picMkLst>
        </pc:picChg>
        <pc:picChg chg="add mod">
          <ac:chgData name="Massie, Merle" userId="S::mmm124@usask.ca::3b606e3c-637e-4ffa-aabd-04cfe59c6d89" providerId="AD" clId="Web-{B0A4396C-0D3F-0CBD-BBF2-7591FB4DDEBE}" dt="2022-08-11T18:08:58.041" v="133" actId="1076"/>
          <ac:picMkLst>
            <pc:docMk/>
            <pc:sldMk cId="3943831056" sldId="283"/>
            <ac:picMk id="6" creationId="{1B3F2D64-848E-D5C4-1C24-FDFE955603B0}"/>
          </ac:picMkLst>
        </pc:picChg>
        <pc:picChg chg="mod">
          <ac:chgData name="Massie, Merle" userId="S::mmm124@usask.ca::3b606e3c-637e-4ffa-aabd-04cfe59c6d89" providerId="AD" clId="Web-{B0A4396C-0D3F-0CBD-BBF2-7591FB4DDEBE}" dt="2022-08-11T18:09:01.384" v="134" actId="1076"/>
          <ac:picMkLst>
            <pc:docMk/>
            <pc:sldMk cId="3943831056" sldId="283"/>
            <ac:picMk id="7" creationId="{4F2D7124-464E-4D87-AC21-0A63DF071751}"/>
          </ac:picMkLst>
        </pc:picChg>
      </pc:sldChg>
      <pc:sldChg chg="addSp delSp modSp">
        <pc:chgData name="Massie, Merle" userId="S::mmm124@usask.ca::3b606e3c-637e-4ffa-aabd-04cfe59c6d89" providerId="AD" clId="Web-{B0A4396C-0D3F-0CBD-BBF2-7591FB4DDEBE}" dt="2022-08-11T18:15:41.773" v="171" actId="1076"/>
        <pc:sldMkLst>
          <pc:docMk/>
          <pc:sldMk cId="2966916287" sldId="284"/>
        </pc:sldMkLst>
        <pc:spChg chg="mod">
          <ac:chgData name="Massie, Merle" userId="S::mmm124@usask.ca::3b606e3c-637e-4ffa-aabd-04cfe59c6d89" providerId="AD" clId="Web-{B0A4396C-0D3F-0CBD-BBF2-7591FB4DDEBE}" dt="2022-08-08T22:35:58.488" v="49" actId="20577"/>
          <ac:spMkLst>
            <pc:docMk/>
            <pc:sldMk cId="2966916287" sldId="284"/>
            <ac:spMk id="2" creationId="{D6D25C5C-629C-425B-A32A-93EBACFE7655}"/>
          </ac:spMkLst>
        </pc:spChg>
        <pc:spChg chg="mod">
          <ac:chgData name="Massie, Merle" userId="S::mmm124@usask.ca::3b606e3c-637e-4ffa-aabd-04cfe59c6d89" providerId="AD" clId="Web-{B0A4396C-0D3F-0CBD-BBF2-7591FB4DDEBE}" dt="2022-08-11T18:15:34.039" v="168" actId="14100"/>
          <ac:spMkLst>
            <pc:docMk/>
            <pc:sldMk cId="2966916287" sldId="284"/>
            <ac:spMk id="12" creationId="{1FA9CB0D-6B13-4566-990F-5F8D0ABC288E}"/>
          </ac:spMkLst>
        </pc:spChg>
        <pc:picChg chg="del">
          <ac:chgData name="Massie, Merle" userId="S::mmm124@usask.ca::3b606e3c-637e-4ffa-aabd-04cfe59c6d89" providerId="AD" clId="Web-{B0A4396C-0D3F-0CBD-BBF2-7591FB4DDEBE}" dt="2022-08-08T22:34:33.066" v="0"/>
          <ac:picMkLst>
            <pc:docMk/>
            <pc:sldMk cId="2966916287" sldId="284"/>
            <ac:picMk id="4" creationId="{AC4CD321-0CDD-42D3-B56D-5C38568A06C0}"/>
          </ac:picMkLst>
        </pc:picChg>
        <pc:picChg chg="mod">
          <ac:chgData name="Massie, Merle" userId="S::mmm124@usask.ca::3b606e3c-637e-4ffa-aabd-04cfe59c6d89" providerId="AD" clId="Web-{B0A4396C-0D3F-0CBD-BBF2-7591FB4DDEBE}" dt="2022-08-08T22:36:08.191" v="50" actId="1076"/>
          <ac:picMkLst>
            <pc:docMk/>
            <pc:sldMk cId="2966916287" sldId="284"/>
            <ac:picMk id="5" creationId="{58DA59CF-C8F7-4A15-8BDB-0E412952EA10}"/>
          </ac:picMkLst>
        </pc:picChg>
        <pc:picChg chg="add mod modCrop">
          <ac:chgData name="Massie, Merle" userId="S::mmm124@usask.ca::3b606e3c-637e-4ffa-aabd-04cfe59c6d89" providerId="AD" clId="Web-{B0A4396C-0D3F-0CBD-BBF2-7591FB4DDEBE}" dt="2022-08-11T18:15:41.773" v="171" actId="1076"/>
          <ac:picMkLst>
            <pc:docMk/>
            <pc:sldMk cId="2966916287" sldId="284"/>
            <ac:picMk id="6" creationId="{F0718961-2A11-3E68-A3ED-042E281E1698}"/>
          </ac:picMkLst>
        </pc:picChg>
        <pc:picChg chg="mod">
          <ac:chgData name="Massie, Merle" userId="S::mmm124@usask.ca::3b606e3c-637e-4ffa-aabd-04cfe59c6d89" providerId="AD" clId="Web-{B0A4396C-0D3F-0CBD-BBF2-7591FB4DDEBE}" dt="2022-08-08T22:36:09.722" v="51" actId="1076"/>
          <ac:picMkLst>
            <pc:docMk/>
            <pc:sldMk cId="2966916287" sldId="284"/>
            <ac:picMk id="7" creationId="{4B57484E-63E5-42A2-B852-FE4E01488A3C}"/>
          </ac:picMkLst>
        </pc:picChg>
        <pc:picChg chg="del">
          <ac:chgData name="Massie, Merle" userId="S::mmm124@usask.ca::3b606e3c-637e-4ffa-aabd-04cfe59c6d89" providerId="AD" clId="Web-{B0A4396C-0D3F-0CBD-BBF2-7591FB4DDEBE}" dt="2022-08-08T22:35:51.316" v="47"/>
          <ac:picMkLst>
            <pc:docMk/>
            <pc:sldMk cId="2966916287" sldId="284"/>
            <ac:picMk id="9" creationId="{F0302C73-F421-4DA1-8839-38B4F22C2D82}"/>
          </ac:picMkLst>
        </pc:picChg>
        <pc:picChg chg="del">
          <ac:chgData name="Massie, Merle" userId="S::mmm124@usask.ca::3b606e3c-637e-4ffa-aabd-04cfe59c6d89" providerId="AD" clId="Web-{B0A4396C-0D3F-0CBD-BBF2-7591FB4DDEBE}" dt="2022-08-08T22:34:36.785" v="1"/>
          <ac:picMkLst>
            <pc:docMk/>
            <pc:sldMk cId="2966916287" sldId="284"/>
            <ac:picMk id="11" creationId="{C7A3FC1E-A7DE-4B1F-B540-8344AA752B4B}"/>
          </ac:picMkLst>
        </pc:picChg>
      </pc:sldChg>
      <pc:sldChg chg="addSp modSp">
        <pc:chgData name="Massie, Merle" userId="S::mmm124@usask.ca::3b606e3c-637e-4ffa-aabd-04cfe59c6d89" providerId="AD" clId="Web-{B0A4396C-0D3F-0CBD-BBF2-7591FB4DDEBE}" dt="2022-08-11T18:16:24.461" v="177" actId="1076"/>
        <pc:sldMkLst>
          <pc:docMk/>
          <pc:sldMk cId="4284227147" sldId="285"/>
        </pc:sldMkLst>
        <pc:spChg chg="mod">
          <ac:chgData name="Massie, Merle" userId="S::mmm124@usask.ca::3b606e3c-637e-4ffa-aabd-04cfe59c6d89" providerId="AD" clId="Web-{B0A4396C-0D3F-0CBD-BBF2-7591FB4DDEBE}" dt="2022-08-11T18:15:56.914" v="173" actId="14100"/>
          <ac:spMkLst>
            <pc:docMk/>
            <pc:sldMk cId="4284227147" sldId="285"/>
            <ac:spMk id="3" creationId="{5AD1A82B-3646-4E7B-887F-6A1F515682EE}"/>
          </ac:spMkLst>
        </pc:spChg>
        <pc:picChg chg="add mod">
          <ac:chgData name="Massie, Merle" userId="S::mmm124@usask.ca::3b606e3c-637e-4ffa-aabd-04cfe59c6d89" providerId="AD" clId="Web-{B0A4396C-0D3F-0CBD-BBF2-7591FB4DDEBE}" dt="2022-08-11T18:16:24.461" v="177" actId="1076"/>
          <ac:picMkLst>
            <pc:docMk/>
            <pc:sldMk cId="4284227147" sldId="285"/>
            <ac:picMk id="5" creationId="{9B1CE24E-0F94-8CBA-3FFF-D93D9EAC98C7}"/>
          </ac:picMkLst>
        </pc:picChg>
      </pc:sldChg>
      <pc:sldChg chg="new">
        <pc:chgData name="Massie, Merle" userId="S::mmm124@usask.ca::3b606e3c-637e-4ffa-aabd-04cfe59c6d89" providerId="AD" clId="Web-{B0A4396C-0D3F-0CBD-BBF2-7591FB4DDEBE}" dt="2022-08-11T18:18:25.663" v="189"/>
        <pc:sldMkLst>
          <pc:docMk/>
          <pc:sldMk cId="2410360470" sldId="363"/>
        </pc:sldMkLst>
      </pc:sldChg>
    </pc:docChg>
  </pc:docChgLst>
  <pc:docChgLst>
    <pc:chgData name="Speed, Jaime" userId="S::jrs973@usask.ca::fe081c68-e3af-4d5c-b112-2811fd408297" providerId="AD" clId="Web-{436D8A4B-DF8B-DE20-2581-B946D9BA2C39}"/>
    <pc:docChg chg="modSld">
      <pc:chgData name="Speed, Jaime" userId="S::jrs973@usask.ca::fe081c68-e3af-4d5c-b112-2811fd408297" providerId="AD" clId="Web-{436D8A4B-DF8B-DE20-2581-B946D9BA2C39}" dt="2022-08-05T14:11:11.460" v="3" actId="20577"/>
      <pc:docMkLst>
        <pc:docMk/>
      </pc:docMkLst>
      <pc:sldChg chg="modSp">
        <pc:chgData name="Speed, Jaime" userId="S::jrs973@usask.ca::fe081c68-e3af-4d5c-b112-2811fd408297" providerId="AD" clId="Web-{436D8A4B-DF8B-DE20-2581-B946D9BA2C39}" dt="2022-08-05T14:11:11.460" v="3" actId="20577"/>
        <pc:sldMkLst>
          <pc:docMk/>
          <pc:sldMk cId="218872439" sldId="314"/>
        </pc:sldMkLst>
        <pc:spChg chg="mod">
          <ac:chgData name="Speed, Jaime" userId="S::jrs973@usask.ca::fe081c68-e3af-4d5c-b112-2811fd408297" providerId="AD" clId="Web-{436D8A4B-DF8B-DE20-2581-B946D9BA2C39}" dt="2022-08-05T14:11:11.460" v="3" actId="20577"/>
          <ac:spMkLst>
            <pc:docMk/>
            <pc:sldMk cId="218872439" sldId="314"/>
            <ac:spMk id="3" creationId="{00000000-0000-0000-0000-000000000000}"/>
          </ac:spMkLst>
        </pc:spChg>
      </pc:sldChg>
    </pc:docChg>
  </pc:docChgLst>
  <pc:docChgLst>
    <pc:chgData name="Wallin, Dawn" userId="S::dcw130@usask.ca::eb34adfc-0d96-4132-bb90-a9909a48f522" providerId="AD" clId="Web-{630FC309-5F5B-439C-EA8C-F0B1D2F86A20}"/>
    <pc:docChg chg="modSld">
      <pc:chgData name="Wallin, Dawn" userId="S::dcw130@usask.ca::eb34adfc-0d96-4132-bb90-a9909a48f522" providerId="AD" clId="Web-{630FC309-5F5B-439C-EA8C-F0B1D2F86A20}" dt="2023-07-26T00:06:48.236" v="4" actId="20577"/>
      <pc:docMkLst>
        <pc:docMk/>
      </pc:docMkLst>
      <pc:sldChg chg="modSp">
        <pc:chgData name="Wallin, Dawn" userId="S::dcw130@usask.ca::eb34adfc-0d96-4132-bb90-a9909a48f522" providerId="AD" clId="Web-{630FC309-5F5B-439C-EA8C-F0B1D2F86A20}" dt="2023-07-26T00:06:48.236" v="4" actId="20577"/>
        <pc:sldMkLst>
          <pc:docMk/>
          <pc:sldMk cId="2436897389" sldId="378"/>
        </pc:sldMkLst>
        <pc:spChg chg="mod">
          <ac:chgData name="Wallin, Dawn" userId="S::dcw130@usask.ca::eb34adfc-0d96-4132-bb90-a9909a48f522" providerId="AD" clId="Web-{630FC309-5F5B-439C-EA8C-F0B1D2F86A20}" dt="2023-07-26T00:06:48.236" v="4" actId="20577"/>
          <ac:spMkLst>
            <pc:docMk/>
            <pc:sldMk cId="2436897389" sldId="378"/>
            <ac:spMk id="3" creationId="{A370A5E4-7983-26CC-1EEC-B537FE2F08A3}"/>
          </ac:spMkLst>
        </pc:spChg>
      </pc:sldChg>
    </pc:docChg>
  </pc:docChgLst>
  <pc:docChgLst>
    <pc:chgData name="Johnson, Leah" userId="S::lyw136@usask.ca::a10848c2-c8a9-43ca-8678-7e048e8f3257" providerId="AD" clId="Web-{1BD3F534-8675-D7E4-A7F5-E9F41476A6C1}"/>
    <pc:docChg chg="modSld">
      <pc:chgData name="Johnson, Leah" userId="S::lyw136@usask.ca::a10848c2-c8a9-43ca-8678-7e048e8f3257" providerId="AD" clId="Web-{1BD3F534-8675-D7E4-A7F5-E9F41476A6C1}" dt="2022-08-15T17:21:15.343" v="0" actId="1076"/>
      <pc:docMkLst>
        <pc:docMk/>
      </pc:docMkLst>
      <pc:sldChg chg="modSp">
        <pc:chgData name="Johnson, Leah" userId="S::lyw136@usask.ca::a10848c2-c8a9-43ca-8678-7e048e8f3257" providerId="AD" clId="Web-{1BD3F534-8675-D7E4-A7F5-E9F41476A6C1}" dt="2022-08-15T17:21:15.343" v="0" actId="1076"/>
        <pc:sldMkLst>
          <pc:docMk/>
          <pc:sldMk cId="2526485327" sldId="271"/>
        </pc:sldMkLst>
        <pc:picChg chg="mod">
          <ac:chgData name="Johnson, Leah" userId="S::lyw136@usask.ca::a10848c2-c8a9-43ca-8678-7e048e8f3257" providerId="AD" clId="Web-{1BD3F534-8675-D7E4-A7F5-E9F41476A6C1}" dt="2022-08-15T17:21:15.343" v="0" actId="1076"/>
          <ac:picMkLst>
            <pc:docMk/>
            <pc:sldMk cId="2526485327" sldId="271"/>
            <ac:picMk id="2" creationId="{FF533E03-A039-CAB5-4A38-11201C083DCD}"/>
          </ac:picMkLst>
        </pc:picChg>
      </pc:sldChg>
    </pc:docChg>
  </pc:docChgLst>
  <pc:docChgLst>
    <pc:chgData name="Speed, Jaime" userId="S::jrs973@usask.ca::fe081c68-e3af-4d5c-b112-2811fd408297" providerId="AD" clId="Web-{17913DF4-3585-5794-F817-46F5E0620DCB}"/>
    <pc:docChg chg="modSld">
      <pc:chgData name="Speed, Jaime" userId="S::jrs973@usask.ca::fe081c68-e3af-4d5c-b112-2811fd408297" providerId="AD" clId="Web-{17913DF4-3585-5794-F817-46F5E0620DCB}" dt="2022-08-05T14:09:57.700" v="45" actId="20577"/>
      <pc:docMkLst>
        <pc:docMk/>
      </pc:docMkLst>
      <pc:sldChg chg="modSp">
        <pc:chgData name="Speed, Jaime" userId="S::jrs973@usask.ca::fe081c68-e3af-4d5c-b112-2811fd408297" providerId="AD" clId="Web-{17913DF4-3585-5794-F817-46F5E0620DCB}" dt="2022-08-05T14:09:57.700" v="45" actId="20577"/>
        <pc:sldMkLst>
          <pc:docMk/>
          <pc:sldMk cId="218872439" sldId="314"/>
        </pc:sldMkLst>
        <pc:spChg chg="mod">
          <ac:chgData name="Speed, Jaime" userId="S::jrs973@usask.ca::fe081c68-e3af-4d5c-b112-2811fd408297" providerId="AD" clId="Web-{17913DF4-3585-5794-F817-46F5E0620DCB}" dt="2022-08-05T14:09:57.700" v="45" actId="20577"/>
          <ac:spMkLst>
            <pc:docMk/>
            <pc:sldMk cId="218872439" sldId="314"/>
            <ac:spMk id="3" creationId="{00000000-0000-0000-0000-000000000000}"/>
          </ac:spMkLst>
        </pc:spChg>
      </pc:sldChg>
    </pc:docChg>
  </pc:docChgLst>
  <pc:docChgLst>
    <pc:chgData name="Li, Le" userId="S::lel737@usask.ca::eee95838-5a0b-478a-94c1-19750732ed3e" providerId="AD" clId="Web-{775D3782-AEA3-9E16-425B-AB8C8E2844CF}"/>
    <pc:docChg chg="addSld modSld">
      <pc:chgData name="Li, Le" userId="S::lel737@usask.ca::eee95838-5a0b-478a-94c1-19750732ed3e" providerId="AD" clId="Web-{775D3782-AEA3-9E16-425B-AB8C8E2844CF}" dt="2022-08-04T21:48:18.045" v="11"/>
      <pc:docMkLst>
        <pc:docMk/>
      </pc:docMkLst>
      <pc:sldChg chg="modSp">
        <pc:chgData name="Li, Le" userId="S::lel737@usask.ca::eee95838-5a0b-478a-94c1-19750732ed3e" providerId="AD" clId="Web-{775D3782-AEA3-9E16-425B-AB8C8E2844CF}" dt="2022-08-04T21:44:42.667" v="0" actId="20577"/>
        <pc:sldMkLst>
          <pc:docMk/>
          <pc:sldMk cId="2240479793" sldId="349"/>
        </pc:sldMkLst>
        <pc:spChg chg="mod">
          <ac:chgData name="Li, Le" userId="S::lel737@usask.ca::eee95838-5a0b-478a-94c1-19750732ed3e" providerId="AD" clId="Web-{775D3782-AEA3-9E16-425B-AB8C8E2844CF}" dt="2022-08-04T21:44:42.667" v="0" actId="20577"/>
          <ac:spMkLst>
            <pc:docMk/>
            <pc:sldMk cId="2240479793" sldId="349"/>
            <ac:spMk id="2" creationId="{00000000-0000-0000-0000-000000000000}"/>
          </ac:spMkLst>
        </pc:spChg>
      </pc:sldChg>
      <pc:sldChg chg="modSp">
        <pc:chgData name="Li, Le" userId="S::lel737@usask.ca::eee95838-5a0b-478a-94c1-19750732ed3e" providerId="AD" clId="Web-{775D3782-AEA3-9E16-425B-AB8C8E2844CF}" dt="2022-08-04T21:45:13.902" v="1" actId="20577"/>
        <pc:sldMkLst>
          <pc:docMk/>
          <pc:sldMk cId="1180366311" sldId="350"/>
        </pc:sldMkLst>
        <pc:spChg chg="mod">
          <ac:chgData name="Li, Le" userId="S::lel737@usask.ca::eee95838-5a0b-478a-94c1-19750732ed3e" providerId="AD" clId="Web-{775D3782-AEA3-9E16-425B-AB8C8E2844CF}" dt="2022-08-04T21:45:13.902" v="1" actId="20577"/>
          <ac:spMkLst>
            <pc:docMk/>
            <pc:sldMk cId="1180366311" sldId="350"/>
            <ac:spMk id="2" creationId="{0498D3FF-BCD5-4B72-9D0D-E4901DFE4E43}"/>
          </ac:spMkLst>
        </pc:spChg>
      </pc:sldChg>
      <pc:sldChg chg="modSp">
        <pc:chgData name="Li, Le" userId="S::lel737@usask.ca::eee95838-5a0b-478a-94c1-19750732ed3e" providerId="AD" clId="Web-{775D3782-AEA3-9E16-425B-AB8C8E2844CF}" dt="2022-08-04T21:47:31.732" v="8" actId="1076"/>
        <pc:sldMkLst>
          <pc:docMk/>
          <pc:sldMk cId="2808512479" sldId="351"/>
        </pc:sldMkLst>
        <pc:spChg chg="mod">
          <ac:chgData name="Li, Le" userId="S::lel737@usask.ca::eee95838-5a0b-478a-94c1-19750732ed3e" providerId="AD" clId="Web-{775D3782-AEA3-9E16-425B-AB8C8E2844CF}" dt="2022-08-04T21:47:31.732" v="8" actId="1076"/>
          <ac:spMkLst>
            <pc:docMk/>
            <pc:sldMk cId="2808512479" sldId="351"/>
            <ac:spMk id="6" creationId="{00000000-0000-0000-0000-000000000000}"/>
          </ac:spMkLst>
        </pc:spChg>
      </pc:sldChg>
      <pc:sldChg chg="modSp modNotes">
        <pc:chgData name="Li, Le" userId="S::lel737@usask.ca::eee95838-5a0b-478a-94c1-19750732ed3e" providerId="AD" clId="Web-{775D3782-AEA3-9E16-425B-AB8C8E2844CF}" dt="2022-08-04T21:48:18.045" v="11"/>
        <pc:sldMkLst>
          <pc:docMk/>
          <pc:sldMk cId="1817106949" sldId="353"/>
        </pc:sldMkLst>
        <pc:spChg chg="mod">
          <ac:chgData name="Li, Le" userId="S::lel737@usask.ca::eee95838-5a0b-478a-94c1-19750732ed3e" providerId="AD" clId="Web-{775D3782-AEA3-9E16-425B-AB8C8E2844CF}" dt="2022-08-04T21:45:39.887" v="3" actId="1076"/>
          <ac:spMkLst>
            <pc:docMk/>
            <pc:sldMk cId="1817106949" sldId="353"/>
            <ac:spMk id="2" creationId="{338113FC-6155-4594-8193-30B8240646AE}"/>
          </ac:spMkLst>
        </pc:spChg>
      </pc:sldChg>
      <pc:sldChg chg="add modNotes">
        <pc:chgData name="Li, Le" userId="S::lel737@usask.ca::eee95838-5a0b-478a-94c1-19750732ed3e" providerId="AD" clId="Web-{775D3782-AEA3-9E16-425B-AB8C8E2844CF}" dt="2022-08-04T21:47:46.904" v="9"/>
        <pc:sldMkLst>
          <pc:docMk/>
          <pc:sldMk cId="3554576318" sldId="354"/>
        </pc:sldMkLst>
      </pc:sldChg>
    </pc:docChg>
  </pc:docChgLst>
  <pc:docChgLst>
    <pc:chgData name="Wallin, Dawn" userId="S::dcw130@usask.ca::eb34adfc-0d96-4132-bb90-a9909a48f522" providerId="AD" clId="Web-{4CDB3C71-9D7E-3661-58D0-16B16438A0C5}"/>
    <pc:docChg chg="addSld delSld modSld sldOrd">
      <pc:chgData name="Wallin, Dawn" userId="S::dcw130@usask.ca::eb34adfc-0d96-4132-bb90-a9909a48f522" providerId="AD" clId="Web-{4CDB3C71-9D7E-3661-58D0-16B16438A0C5}" dt="2022-08-16T23:56:39.488" v="20" actId="20577"/>
      <pc:docMkLst>
        <pc:docMk/>
      </pc:docMkLst>
      <pc:sldChg chg="modSp ord">
        <pc:chgData name="Wallin, Dawn" userId="S::dcw130@usask.ca::eb34adfc-0d96-4132-bb90-a9909a48f522" providerId="AD" clId="Web-{4CDB3C71-9D7E-3661-58D0-16B16438A0C5}" dt="2022-08-16T23:56:39.488" v="20" actId="20577"/>
        <pc:sldMkLst>
          <pc:docMk/>
          <pc:sldMk cId="2728073767" sldId="387"/>
        </pc:sldMkLst>
        <pc:spChg chg="mod">
          <ac:chgData name="Wallin, Dawn" userId="S::dcw130@usask.ca::eb34adfc-0d96-4132-bb90-a9909a48f522" providerId="AD" clId="Web-{4CDB3C71-9D7E-3661-58D0-16B16438A0C5}" dt="2022-08-16T23:56:39.488" v="20" actId="20577"/>
          <ac:spMkLst>
            <pc:docMk/>
            <pc:sldMk cId="2728073767" sldId="387"/>
            <ac:spMk id="3" creationId="{56C84BCC-F4F7-B87D-E2DA-498DB8157E3A}"/>
          </ac:spMkLst>
        </pc:spChg>
      </pc:sldChg>
      <pc:sldChg chg="delSp modSp new del">
        <pc:chgData name="Wallin, Dawn" userId="S::dcw130@usask.ca::eb34adfc-0d96-4132-bb90-a9909a48f522" providerId="AD" clId="Web-{4CDB3C71-9D7E-3661-58D0-16B16438A0C5}" dt="2022-08-16T23:53:49.201" v="4"/>
        <pc:sldMkLst>
          <pc:docMk/>
          <pc:sldMk cId="1896160125" sldId="400"/>
        </pc:sldMkLst>
        <pc:spChg chg="mod">
          <ac:chgData name="Wallin, Dawn" userId="S::dcw130@usask.ca::eb34adfc-0d96-4132-bb90-a9909a48f522" providerId="AD" clId="Web-{4CDB3C71-9D7E-3661-58D0-16B16438A0C5}" dt="2022-08-16T23:53:24.325" v="2" actId="20577"/>
          <ac:spMkLst>
            <pc:docMk/>
            <pc:sldMk cId="1896160125" sldId="400"/>
            <ac:spMk id="2" creationId="{13574D30-6C6E-B98A-9FD0-634B03F764BF}"/>
          </ac:spMkLst>
        </pc:spChg>
        <pc:spChg chg="del">
          <ac:chgData name="Wallin, Dawn" userId="S::dcw130@usask.ca::eb34adfc-0d96-4132-bb90-a9909a48f522" providerId="AD" clId="Web-{4CDB3C71-9D7E-3661-58D0-16B16438A0C5}" dt="2022-08-16T23:53:28.497" v="3"/>
          <ac:spMkLst>
            <pc:docMk/>
            <pc:sldMk cId="1896160125" sldId="400"/>
            <ac:spMk id="3" creationId="{B41A70EA-A4DF-53B0-D81E-95977433D305}"/>
          </ac:spMkLst>
        </pc:spChg>
      </pc:sldChg>
      <pc:sldChg chg="addSp delSp modSp new ord">
        <pc:chgData name="Wallin, Dawn" userId="S::dcw130@usask.ca::eb34adfc-0d96-4132-bb90-a9909a48f522" providerId="AD" clId="Web-{4CDB3C71-9D7E-3661-58D0-16B16438A0C5}" dt="2022-08-16T23:56:14.768" v="15"/>
        <pc:sldMkLst>
          <pc:docMk/>
          <pc:sldMk cId="2498525471" sldId="400"/>
        </pc:sldMkLst>
        <pc:spChg chg="mod">
          <ac:chgData name="Wallin, Dawn" userId="S::dcw130@usask.ca::eb34adfc-0d96-4132-bb90-a9909a48f522" providerId="AD" clId="Web-{4CDB3C71-9D7E-3661-58D0-16B16438A0C5}" dt="2022-08-16T23:55:50.408" v="11" actId="20577"/>
          <ac:spMkLst>
            <pc:docMk/>
            <pc:sldMk cId="2498525471" sldId="400"/>
            <ac:spMk id="2" creationId="{AFEAFB33-9E5F-218B-3A86-0A41150646EA}"/>
          </ac:spMkLst>
        </pc:spChg>
        <pc:spChg chg="del">
          <ac:chgData name="Wallin, Dawn" userId="S::dcw130@usask.ca::eb34adfc-0d96-4132-bb90-a9909a48f522" providerId="AD" clId="Web-{4CDB3C71-9D7E-3661-58D0-16B16438A0C5}" dt="2022-08-16T23:55:25.767" v="6"/>
          <ac:spMkLst>
            <pc:docMk/>
            <pc:sldMk cId="2498525471" sldId="400"/>
            <ac:spMk id="3" creationId="{830ACC54-1BF5-17F4-5BCA-382233A69101}"/>
          </ac:spMkLst>
        </pc:spChg>
        <pc:picChg chg="add mod ord">
          <ac:chgData name="Wallin, Dawn" userId="S::dcw130@usask.ca::eb34adfc-0d96-4132-bb90-a9909a48f522" providerId="AD" clId="Web-{4CDB3C71-9D7E-3661-58D0-16B16438A0C5}" dt="2022-08-16T23:56:08.393" v="14" actId="14100"/>
          <ac:picMkLst>
            <pc:docMk/>
            <pc:sldMk cId="2498525471" sldId="400"/>
            <ac:picMk id="4" creationId="{77DDF27D-658B-31CC-57C6-5EA3321F8298}"/>
          </ac:picMkLst>
        </pc:picChg>
        <pc:picChg chg="add mod">
          <ac:chgData name="Wallin, Dawn" userId="S::dcw130@usask.ca::eb34adfc-0d96-4132-bb90-a9909a48f522" providerId="AD" clId="Web-{4CDB3C71-9D7E-3661-58D0-16B16438A0C5}" dt="2022-08-16T23:56:00.846" v="13" actId="1076"/>
          <ac:picMkLst>
            <pc:docMk/>
            <pc:sldMk cId="2498525471" sldId="400"/>
            <ac:picMk id="5" creationId="{CE9D36DA-9D07-7BF0-07C0-1419649949AE}"/>
          </ac:picMkLst>
        </pc:picChg>
      </pc:sldChg>
    </pc:docChg>
  </pc:docChgLst>
  <pc:docChgLst>
    <pc:chgData name="Hallen, Daniel" userId="S::djh994@usask.ca::225a240b-c448-41a5-a78e-5ce5219bb865" providerId="AD" clId="Web-{D5A6156C-C08F-4E8A-8A33-7B0CF7816312}"/>
    <pc:docChg chg="modSld">
      <pc:chgData name="Hallen, Daniel" userId="S::djh994@usask.ca::225a240b-c448-41a5-a78e-5ce5219bb865" providerId="AD" clId="Web-{D5A6156C-C08F-4E8A-8A33-7B0CF7816312}" dt="2022-08-03T21:33:59.667" v="0" actId="20577"/>
      <pc:docMkLst>
        <pc:docMk/>
      </pc:docMkLst>
      <pc:sldChg chg="modSp">
        <pc:chgData name="Hallen, Daniel" userId="S::djh994@usask.ca::225a240b-c448-41a5-a78e-5ce5219bb865" providerId="AD" clId="Web-{D5A6156C-C08F-4E8A-8A33-7B0CF7816312}" dt="2022-08-03T21:33:59.667" v="0" actId="20577"/>
        <pc:sldMkLst>
          <pc:docMk/>
          <pc:sldMk cId="2929481670" sldId="308"/>
        </pc:sldMkLst>
        <pc:spChg chg="mod">
          <ac:chgData name="Hallen, Daniel" userId="S::djh994@usask.ca::225a240b-c448-41a5-a78e-5ce5219bb865" providerId="AD" clId="Web-{D5A6156C-C08F-4E8A-8A33-7B0CF7816312}" dt="2022-08-03T21:33:59.667" v="0" actId="20577"/>
          <ac:spMkLst>
            <pc:docMk/>
            <pc:sldMk cId="2929481670" sldId="308"/>
            <ac:spMk id="3" creationId="{D92E484C-B57A-4B1A-BC8A-A985514E10C0}"/>
          </ac:spMkLst>
        </pc:spChg>
      </pc:sldChg>
    </pc:docChg>
  </pc:docChgLst>
  <pc:docChgLst>
    <pc:chgData name="Zakharchuk, Nataliia" userId="S::naz212@usask.ca::b0f0000a-83ff-423c-bd46-9de7e026884f" providerId="AD" clId="Web-{352F52BD-79C2-414E-8CCD-73FAEF5FEE5E}"/>
    <pc:docChg chg="modSld">
      <pc:chgData name="Zakharchuk, Nataliia" userId="S::naz212@usask.ca::b0f0000a-83ff-423c-bd46-9de7e026884f" providerId="AD" clId="Web-{352F52BD-79C2-414E-8CCD-73FAEF5FEE5E}" dt="2024-05-21T22:21:53.788" v="26" actId="20577"/>
      <pc:docMkLst>
        <pc:docMk/>
      </pc:docMkLst>
      <pc:sldChg chg="modSp">
        <pc:chgData name="Zakharchuk, Nataliia" userId="S::naz212@usask.ca::b0f0000a-83ff-423c-bd46-9de7e026884f" providerId="AD" clId="Web-{352F52BD-79C2-414E-8CCD-73FAEF5FEE5E}" dt="2024-05-21T22:21:53.788" v="26" actId="20577"/>
        <pc:sldMkLst>
          <pc:docMk/>
          <pc:sldMk cId="1062087101" sldId="636"/>
        </pc:sldMkLst>
        <pc:spChg chg="mod">
          <ac:chgData name="Zakharchuk, Nataliia" userId="S::naz212@usask.ca::b0f0000a-83ff-423c-bd46-9de7e026884f" providerId="AD" clId="Web-{352F52BD-79C2-414E-8CCD-73FAEF5FEE5E}" dt="2024-05-21T22:21:53.788" v="26" actId="20577"/>
          <ac:spMkLst>
            <pc:docMk/>
            <pc:sldMk cId="1062087101" sldId="636"/>
            <ac:spMk id="3" creationId="{C7129DB7-4891-84C7-9A5C-3D4F16D0E893}"/>
          </ac:spMkLst>
        </pc:spChg>
      </pc:sldChg>
    </pc:docChg>
  </pc:docChgLst>
  <pc:docChgLst>
    <pc:chgData name="Tang, Leila" userId="b382050e-5b5d-417c-9fa1-b3b0cebc1f8e" providerId="ADAL" clId="{9057C849-63B7-4D20-B3E3-2D99F08DD43C}"/>
    <pc:docChg chg="custSel modSld">
      <pc:chgData name="Tang, Leila" userId="b382050e-5b5d-417c-9fa1-b3b0cebc1f8e" providerId="ADAL" clId="{9057C849-63B7-4D20-B3E3-2D99F08DD43C}" dt="2024-05-02T21:33:15.012" v="149" actId="20577"/>
      <pc:docMkLst>
        <pc:docMk/>
      </pc:docMkLst>
      <pc:sldChg chg="modNotesTx">
        <pc:chgData name="Tang, Leila" userId="b382050e-5b5d-417c-9fa1-b3b0cebc1f8e" providerId="ADAL" clId="{9057C849-63B7-4D20-B3E3-2D99F08DD43C}" dt="2024-05-02T21:12:46.087" v="26" actId="20577"/>
        <pc:sldMkLst>
          <pc:docMk/>
          <pc:sldMk cId="1894771751" sldId="345"/>
        </pc:sldMkLst>
      </pc:sldChg>
      <pc:sldChg chg="modSp mod">
        <pc:chgData name="Tang, Leila" userId="b382050e-5b5d-417c-9fa1-b3b0cebc1f8e" providerId="ADAL" clId="{9057C849-63B7-4D20-B3E3-2D99F08DD43C}" dt="2024-05-02T21:33:15.012" v="149" actId="20577"/>
        <pc:sldMkLst>
          <pc:docMk/>
          <pc:sldMk cId="1062087101" sldId="636"/>
        </pc:sldMkLst>
        <pc:spChg chg="mod">
          <ac:chgData name="Tang, Leila" userId="b382050e-5b5d-417c-9fa1-b3b0cebc1f8e" providerId="ADAL" clId="{9057C849-63B7-4D20-B3E3-2D99F08DD43C}" dt="2024-05-02T21:33:15.012" v="149" actId="20577"/>
          <ac:spMkLst>
            <pc:docMk/>
            <pc:sldMk cId="1062087101" sldId="636"/>
            <ac:spMk id="3" creationId="{C7129DB7-4891-84C7-9A5C-3D4F16D0E893}"/>
          </ac:spMkLst>
        </pc:spChg>
      </pc:sldChg>
    </pc:docChg>
  </pc:docChgLst>
  <pc:docChgLst>
    <pc:chgData name="Plante, Amanda" userId="S::ajp464@usask.ca::e529cfac-a9af-4778-bfd1-5cd920c936d2" providerId="AD" clId="Web-{D5F294B5-51DC-BF3B-1542-7F19656B8A74}"/>
    <pc:docChg chg="modSld">
      <pc:chgData name="Plante, Amanda" userId="S::ajp464@usask.ca::e529cfac-a9af-4778-bfd1-5cd920c936d2" providerId="AD" clId="Web-{D5F294B5-51DC-BF3B-1542-7F19656B8A74}" dt="2023-07-26T22:07:19.480" v="24"/>
      <pc:docMkLst>
        <pc:docMk/>
      </pc:docMkLst>
      <pc:sldChg chg="modSp">
        <pc:chgData name="Plante, Amanda" userId="S::ajp464@usask.ca::e529cfac-a9af-4778-bfd1-5cd920c936d2" providerId="AD" clId="Web-{D5F294B5-51DC-BF3B-1542-7F19656B8A74}" dt="2023-07-26T22:04:15.523" v="2" actId="20577"/>
        <pc:sldMkLst>
          <pc:docMk/>
          <pc:sldMk cId="907096536" sldId="297"/>
        </pc:sldMkLst>
        <pc:spChg chg="mod">
          <ac:chgData name="Plante, Amanda" userId="S::ajp464@usask.ca::e529cfac-a9af-4778-bfd1-5cd920c936d2" providerId="AD" clId="Web-{D5F294B5-51DC-BF3B-1542-7F19656B8A74}" dt="2023-07-26T22:04:15.523" v="2" actId="20577"/>
          <ac:spMkLst>
            <pc:docMk/>
            <pc:sldMk cId="907096536" sldId="297"/>
            <ac:spMk id="5124" creationId="{00000000-0000-0000-0000-000000000000}"/>
          </ac:spMkLst>
        </pc:spChg>
      </pc:sldChg>
      <pc:sldChg chg="modSp">
        <pc:chgData name="Plante, Amanda" userId="S::ajp464@usask.ca::e529cfac-a9af-4778-bfd1-5cd920c936d2" providerId="AD" clId="Web-{D5F294B5-51DC-BF3B-1542-7F19656B8A74}" dt="2023-07-26T22:07:03.620" v="23" actId="20577"/>
        <pc:sldMkLst>
          <pc:docMk/>
          <pc:sldMk cId="2672176613" sldId="298"/>
        </pc:sldMkLst>
        <pc:spChg chg="mod">
          <ac:chgData name="Plante, Amanda" userId="S::ajp464@usask.ca::e529cfac-a9af-4778-bfd1-5cd920c936d2" providerId="AD" clId="Web-{D5F294B5-51DC-BF3B-1542-7F19656B8A74}" dt="2023-07-26T22:07:03.620" v="23" actId="20577"/>
          <ac:spMkLst>
            <pc:docMk/>
            <pc:sldMk cId="2672176613" sldId="298"/>
            <ac:spMk id="2" creationId="{00000000-0000-0000-0000-000000000000}"/>
          </ac:spMkLst>
        </pc:spChg>
        <pc:spChg chg="mod">
          <ac:chgData name="Plante, Amanda" userId="S::ajp464@usask.ca::e529cfac-a9af-4778-bfd1-5cd920c936d2" providerId="AD" clId="Web-{D5F294B5-51DC-BF3B-1542-7F19656B8A74}" dt="2023-07-26T22:06:21.963" v="16" actId="1076"/>
          <ac:spMkLst>
            <pc:docMk/>
            <pc:sldMk cId="2672176613" sldId="298"/>
            <ac:spMk id="6" creationId="{00000000-0000-0000-0000-000000000000}"/>
          </ac:spMkLst>
        </pc:spChg>
      </pc:sldChg>
      <pc:sldChg chg="delSp">
        <pc:chgData name="Plante, Amanda" userId="S::ajp464@usask.ca::e529cfac-a9af-4778-bfd1-5cd920c936d2" providerId="AD" clId="Web-{D5F294B5-51DC-BF3B-1542-7F19656B8A74}" dt="2023-07-26T22:07:19.480" v="24"/>
        <pc:sldMkLst>
          <pc:docMk/>
          <pc:sldMk cId="2721930940" sldId="299"/>
        </pc:sldMkLst>
        <pc:picChg chg="del">
          <ac:chgData name="Plante, Amanda" userId="S::ajp464@usask.ca::e529cfac-a9af-4778-bfd1-5cd920c936d2" providerId="AD" clId="Web-{D5F294B5-51DC-BF3B-1542-7F19656B8A74}" dt="2023-07-26T22:07:19.480" v="24"/>
          <ac:picMkLst>
            <pc:docMk/>
            <pc:sldMk cId="2721930940" sldId="299"/>
            <ac:picMk id="7" creationId="{0C1604BE-D622-E190-84EF-9BCDA477B17E}"/>
          </ac:picMkLst>
        </pc:picChg>
      </pc:sldChg>
    </pc:docChg>
  </pc:docChgLst>
  <pc:docChgLst>
    <pc:chgData name="Reymond, Nicholas" userId="S::xxr769@usask.ca::aa2ba403-2df2-4d7f-a8d8-b7f2bec649a7" providerId="AD" clId="Web-{2E3DBF55-41A4-4273-A1CC-8E710FD226A7}"/>
    <pc:docChg chg="addSld delSld modSld">
      <pc:chgData name="Reymond, Nicholas" userId="S::xxr769@usask.ca::aa2ba403-2df2-4d7f-a8d8-b7f2bec649a7" providerId="AD" clId="Web-{2E3DBF55-41A4-4273-A1CC-8E710FD226A7}" dt="2022-08-15T20:47:01.498" v="14" actId="20577"/>
      <pc:docMkLst>
        <pc:docMk/>
      </pc:docMkLst>
      <pc:sldChg chg="add del">
        <pc:chgData name="Reymond, Nicholas" userId="S::xxr769@usask.ca::aa2ba403-2df2-4d7f-a8d8-b7f2bec649a7" providerId="AD" clId="Web-{2E3DBF55-41A4-4273-A1CC-8E710FD226A7}" dt="2022-08-15T20:45:47.964" v="2"/>
        <pc:sldMkLst>
          <pc:docMk/>
          <pc:sldMk cId="593247306" sldId="339"/>
        </pc:sldMkLst>
      </pc:sldChg>
      <pc:sldChg chg="del">
        <pc:chgData name="Reymond, Nicholas" userId="S::xxr769@usask.ca::aa2ba403-2df2-4d7f-a8d8-b7f2bec649a7" providerId="AD" clId="Web-{2E3DBF55-41A4-4273-A1CC-8E710FD226A7}" dt="2022-08-15T20:45:51.824" v="3"/>
        <pc:sldMkLst>
          <pc:docMk/>
          <pc:sldMk cId="1085734395" sldId="342"/>
        </pc:sldMkLst>
      </pc:sldChg>
      <pc:sldChg chg="modSp">
        <pc:chgData name="Reymond, Nicholas" userId="S::xxr769@usask.ca::aa2ba403-2df2-4d7f-a8d8-b7f2bec649a7" providerId="AD" clId="Web-{2E3DBF55-41A4-4273-A1CC-8E710FD226A7}" dt="2022-08-15T20:47:01.498" v="14" actId="20577"/>
        <pc:sldMkLst>
          <pc:docMk/>
          <pc:sldMk cId="750370584" sldId="343"/>
        </pc:sldMkLst>
        <pc:spChg chg="mod">
          <ac:chgData name="Reymond, Nicholas" userId="S::xxr769@usask.ca::aa2ba403-2df2-4d7f-a8d8-b7f2bec649a7" providerId="AD" clId="Web-{2E3DBF55-41A4-4273-A1CC-8E710FD226A7}" dt="2022-08-15T20:47:01.498" v="14" actId="20577"/>
          <ac:spMkLst>
            <pc:docMk/>
            <pc:sldMk cId="750370584" sldId="343"/>
            <ac:spMk id="2" creationId="{00000000-0000-0000-0000-000000000000}"/>
          </ac:spMkLst>
        </pc:spChg>
      </pc:sldChg>
    </pc:docChg>
  </pc:docChgLst>
  <pc:docChgLst>
    <pc:chgData name="Wallin, Dawn" userId="S::dcw130@usask.ca::eb34adfc-0d96-4132-bb90-a9909a48f522" providerId="AD" clId="Web-{4E4520D8-A60A-35E6-8157-91C0433BDD56}"/>
    <pc:docChg chg="addSld delSld modSld sldOrd">
      <pc:chgData name="Wallin, Dawn" userId="S::dcw130@usask.ca::eb34adfc-0d96-4132-bb90-a9909a48f522" providerId="AD" clId="Web-{4E4520D8-A60A-35E6-8157-91C0433BDD56}" dt="2022-08-14T18:24:48.271" v="1677" actId="20577"/>
      <pc:docMkLst>
        <pc:docMk/>
      </pc:docMkLst>
      <pc:sldChg chg="modSp del">
        <pc:chgData name="Wallin, Dawn" userId="S::dcw130@usask.ca::eb34adfc-0d96-4132-bb90-a9909a48f522" providerId="AD" clId="Web-{4E4520D8-A60A-35E6-8157-91C0433BDD56}" dt="2022-08-14T17:40:12.963" v="1057"/>
        <pc:sldMkLst>
          <pc:docMk/>
          <pc:sldMk cId="223276664" sldId="280"/>
        </pc:sldMkLst>
        <pc:spChg chg="mod">
          <ac:chgData name="Wallin, Dawn" userId="S::dcw130@usask.ca::eb34adfc-0d96-4132-bb90-a9909a48f522" providerId="AD" clId="Web-{4E4520D8-A60A-35E6-8157-91C0433BDD56}" dt="2022-08-14T17:35:02.894" v="991" actId="20577"/>
          <ac:spMkLst>
            <pc:docMk/>
            <pc:sldMk cId="223276664" sldId="280"/>
            <ac:spMk id="3" creationId="{B46E31BE-B11F-473D-92E5-8E2B3DFB6D7F}"/>
          </ac:spMkLst>
        </pc:spChg>
      </pc:sldChg>
      <pc:sldChg chg="modSp del">
        <pc:chgData name="Wallin, Dawn" userId="S::dcw130@usask.ca::eb34adfc-0d96-4132-bb90-a9909a48f522" providerId="AD" clId="Web-{4E4520D8-A60A-35E6-8157-91C0433BDD56}" dt="2022-08-14T17:40:16.932" v="1058"/>
        <pc:sldMkLst>
          <pc:docMk/>
          <pc:sldMk cId="3139796759" sldId="281"/>
        </pc:sldMkLst>
        <pc:spChg chg="mod">
          <ac:chgData name="Wallin, Dawn" userId="S::dcw130@usask.ca::eb34adfc-0d96-4132-bb90-a9909a48f522" providerId="AD" clId="Web-{4E4520D8-A60A-35E6-8157-91C0433BDD56}" dt="2022-08-14T17:38:07.429" v="1038" actId="20577"/>
          <ac:spMkLst>
            <pc:docMk/>
            <pc:sldMk cId="3139796759" sldId="281"/>
            <ac:spMk id="3" creationId="{C1FB1864-9BF8-4ACA-BF76-7BA49745ECC4}"/>
          </ac:spMkLst>
        </pc:spChg>
      </pc:sldChg>
      <pc:sldChg chg="del">
        <pc:chgData name="Wallin, Dawn" userId="S::dcw130@usask.ca::eb34adfc-0d96-4132-bb90-a9909a48f522" providerId="AD" clId="Web-{4E4520D8-A60A-35E6-8157-91C0433BDD56}" dt="2022-08-14T17:43:00.889" v="1086"/>
        <pc:sldMkLst>
          <pc:docMk/>
          <pc:sldMk cId="2340754476" sldId="282"/>
        </pc:sldMkLst>
      </pc:sldChg>
      <pc:sldChg chg="del">
        <pc:chgData name="Wallin, Dawn" userId="S::dcw130@usask.ca::eb34adfc-0d96-4132-bb90-a9909a48f522" providerId="AD" clId="Web-{4E4520D8-A60A-35E6-8157-91C0433BDD56}" dt="2022-08-14T17:44:54.251" v="1104"/>
        <pc:sldMkLst>
          <pc:docMk/>
          <pc:sldMk cId="3943831056" sldId="283"/>
        </pc:sldMkLst>
      </pc:sldChg>
      <pc:sldChg chg="del">
        <pc:chgData name="Wallin, Dawn" userId="S::dcw130@usask.ca::eb34adfc-0d96-4132-bb90-a9909a48f522" providerId="AD" clId="Web-{4E4520D8-A60A-35E6-8157-91C0433BDD56}" dt="2022-08-14T17:48:40.459" v="1152"/>
        <pc:sldMkLst>
          <pc:docMk/>
          <pc:sldMk cId="2966916287" sldId="284"/>
        </pc:sldMkLst>
      </pc:sldChg>
      <pc:sldChg chg="del">
        <pc:chgData name="Wallin, Dawn" userId="S::dcw130@usask.ca::eb34adfc-0d96-4132-bb90-a9909a48f522" providerId="AD" clId="Web-{4E4520D8-A60A-35E6-8157-91C0433BDD56}" dt="2022-08-14T17:50:09.633" v="1169"/>
        <pc:sldMkLst>
          <pc:docMk/>
          <pc:sldMk cId="4284227147" sldId="285"/>
        </pc:sldMkLst>
      </pc:sldChg>
      <pc:sldChg chg="delSp modSp">
        <pc:chgData name="Wallin, Dawn" userId="S::dcw130@usask.ca::eb34adfc-0d96-4132-bb90-a9909a48f522" providerId="AD" clId="Web-{4E4520D8-A60A-35E6-8157-91C0433BDD56}" dt="2022-08-14T17:51:44.619" v="1179" actId="1076"/>
        <pc:sldMkLst>
          <pc:docMk/>
          <pc:sldMk cId="2294960390" sldId="296"/>
        </pc:sldMkLst>
        <pc:spChg chg="mod">
          <ac:chgData name="Wallin, Dawn" userId="S::dcw130@usask.ca::eb34adfc-0d96-4132-bb90-a9909a48f522" providerId="AD" clId="Web-{4E4520D8-A60A-35E6-8157-91C0433BDD56}" dt="2022-08-14T17:51:44.619" v="1179" actId="1076"/>
          <ac:spMkLst>
            <pc:docMk/>
            <pc:sldMk cId="2294960390" sldId="296"/>
            <ac:spMk id="2" creationId="{346DC515-337B-4CE8-A5FE-AEF072344AA0}"/>
          </ac:spMkLst>
        </pc:spChg>
        <pc:spChg chg="del mod">
          <ac:chgData name="Wallin, Dawn" userId="S::dcw130@usask.ca::eb34adfc-0d96-4132-bb90-a9909a48f522" providerId="AD" clId="Web-{4E4520D8-A60A-35E6-8157-91C0433BDD56}" dt="2022-08-14T17:51:05.993" v="1176"/>
          <ac:spMkLst>
            <pc:docMk/>
            <pc:sldMk cId="2294960390" sldId="296"/>
            <ac:spMk id="3" creationId="{57380F53-6491-4AC6-B509-8A8338EDE387}"/>
          </ac:spMkLst>
        </pc:spChg>
      </pc:sldChg>
      <pc:sldChg chg="addSp delSp modSp del">
        <pc:chgData name="Wallin, Dawn" userId="S::dcw130@usask.ca::eb34adfc-0d96-4132-bb90-a9909a48f522" providerId="AD" clId="Web-{4E4520D8-A60A-35E6-8157-91C0433BDD56}" dt="2022-08-14T17:21:12.657" v="752"/>
        <pc:sldMkLst>
          <pc:docMk/>
          <pc:sldMk cId="2929481670" sldId="308"/>
        </pc:sldMkLst>
        <pc:spChg chg="mod">
          <ac:chgData name="Wallin, Dawn" userId="S::dcw130@usask.ca::eb34adfc-0d96-4132-bb90-a9909a48f522" providerId="AD" clId="Web-{4E4520D8-A60A-35E6-8157-91C0433BDD56}" dt="2022-08-14T17:20:41.922" v="743" actId="20577"/>
          <ac:spMkLst>
            <pc:docMk/>
            <pc:sldMk cId="2929481670" sldId="308"/>
            <ac:spMk id="2" creationId="{6C740C00-C016-4845-8594-1A2D0126B784}"/>
          </ac:spMkLst>
        </pc:spChg>
        <pc:spChg chg="mod">
          <ac:chgData name="Wallin, Dawn" userId="S::dcw130@usask.ca::eb34adfc-0d96-4132-bb90-a9909a48f522" providerId="AD" clId="Web-{4E4520D8-A60A-35E6-8157-91C0433BDD56}" dt="2022-08-14T17:20:48.437" v="747" actId="20577"/>
          <ac:spMkLst>
            <pc:docMk/>
            <pc:sldMk cId="2929481670" sldId="308"/>
            <ac:spMk id="3" creationId="{D92E484C-B57A-4B1A-BC8A-A985514E10C0}"/>
          </ac:spMkLst>
        </pc:spChg>
        <pc:spChg chg="add del mod">
          <ac:chgData name="Wallin, Dawn" userId="S::dcw130@usask.ca::eb34adfc-0d96-4132-bb90-a9909a48f522" providerId="AD" clId="Web-{4E4520D8-A60A-35E6-8157-91C0433BDD56}" dt="2022-08-14T16:41:22.385" v="7"/>
          <ac:spMkLst>
            <pc:docMk/>
            <pc:sldMk cId="2929481670" sldId="308"/>
            <ac:spMk id="4" creationId="{04955028-DC18-53B8-1DD1-0D7FDDF3EB8F}"/>
          </ac:spMkLst>
        </pc:spChg>
        <pc:spChg chg="add del mod">
          <ac:chgData name="Wallin, Dawn" userId="S::dcw130@usask.ca::eb34adfc-0d96-4132-bb90-a9909a48f522" providerId="AD" clId="Web-{4E4520D8-A60A-35E6-8157-91C0433BDD56}" dt="2022-08-14T16:41:50.964" v="10"/>
          <ac:spMkLst>
            <pc:docMk/>
            <pc:sldMk cId="2929481670" sldId="308"/>
            <ac:spMk id="5" creationId="{AA5D153F-F67D-BAC4-7F39-C5134854AD18}"/>
          </ac:spMkLst>
        </pc:spChg>
        <pc:spChg chg="add mod">
          <ac:chgData name="Wallin, Dawn" userId="S::dcw130@usask.ca::eb34adfc-0d96-4132-bb90-a9909a48f522" providerId="AD" clId="Web-{4E4520D8-A60A-35E6-8157-91C0433BDD56}" dt="2022-08-14T17:07:01.966" v="437" actId="1076"/>
          <ac:spMkLst>
            <pc:docMk/>
            <pc:sldMk cId="2929481670" sldId="308"/>
            <ac:spMk id="6" creationId="{98658E47-E0B1-BA7A-EF86-50776749BDDD}"/>
          </ac:spMkLst>
        </pc:spChg>
      </pc:sldChg>
      <pc:sldChg chg="addSp delSp modSp mod ord modClrScheme chgLayout">
        <pc:chgData name="Wallin, Dawn" userId="S::dcw130@usask.ca::eb34adfc-0d96-4132-bb90-a9909a48f522" providerId="AD" clId="Web-{4E4520D8-A60A-35E6-8157-91C0433BDD56}" dt="2022-08-14T17:25:23.568" v="778" actId="1076"/>
        <pc:sldMkLst>
          <pc:docMk/>
          <pc:sldMk cId="2410360470" sldId="363"/>
        </pc:sldMkLst>
        <pc:spChg chg="del">
          <ac:chgData name="Wallin, Dawn" userId="S::dcw130@usask.ca::eb34adfc-0d96-4132-bb90-a9909a48f522" providerId="AD" clId="Web-{4E4520D8-A60A-35E6-8157-91C0433BDD56}" dt="2022-08-14T17:24:50.224" v="768"/>
          <ac:spMkLst>
            <pc:docMk/>
            <pc:sldMk cId="2410360470" sldId="363"/>
            <ac:spMk id="2" creationId="{E423D4B0-884F-7ECF-4F51-0E7D94F6A538}"/>
          </ac:spMkLst>
        </pc:spChg>
        <pc:spChg chg="del mod">
          <ac:chgData name="Wallin, Dawn" userId="S::dcw130@usask.ca::eb34adfc-0d96-4132-bb90-a9909a48f522" providerId="AD" clId="Web-{4E4520D8-A60A-35E6-8157-91C0433BDD56}" dt="2022-08-14T17:24:50.224" v="768"/>
          <ac:spMkLst>
            <pc:docMk/>
            <pc:sldMk cId="2410360470" sldId="363"/>
            <ac:spMk id="3" creationId="{2B6DE03C-7F2B-0A0A-4840-41E25F43B441}"/>
          </ac:spMkLst>
        </pc:spChg>
        <pc:spChg chg="add mod">
          <ac:chgData name="Wallin, Dawn" userId="S::dcw130@usask.ca::eb34adfc-0d96-4132-bb90-a9909a48f522" providerId="AD" clId="Web-{4E4520D8-A60A-35E6-8157-91C0433BDD56}" dt="2022-08-14T17:25:23.568" v="778" actId="1076"/>
          <ac:spMkLst>
            <pc:docMk/>
            <pc:sldMk cId="2410360470" sldId="363"/>
            <ac:spMk id="8" creationId="{7FF96179-5CB6-6A3A-1E3F-776C985EE88D}"/>
          </ac:spMkLst>
        </pc:spChg>
        <pc:spChg chg="add mod">
          <ac:chgData name="Wallin, Dawn" userId="S::dcw130@usask.ca::eb34adfc-0d96-4132-bb90-a9909a48f522" providerId="AD" clId="Web-{4E4520D8-A60A-35E6-8157-91C0433BDD56}" dt="2022-08-14T17:25:22.553" v="777" actId="1076"/>
          <ac:spMkLst>
            <pc:docMk/>
            <pc:sldMk cId="2410360470" sldId="363"/>
            <ac:spMk id="10" creationId="{AAC719DA-0D51-97B8-EAF4-5647B5B63369}"/>
          </ac:spMkLst>
        </pc:spChg>
      </pc:sldChg>
      <pc:sldChg chg="modSp new del">
        <pc:chgData name="Wallin, Dawn" userId="S::dcw130@usask.ca::eb34adfc-0d96-4132-bb90-a9909a48f522" providerId="AD" clId="Web-{4E4520D8-A60A-35E6-8157-91C0433BDD56}" dt="2022-08-14T17:21:53.751" v="761"/>
        <pc:sldMkLst>
          <pc:docMk/>
          <pc:sldMk cId="2807939145" sldId="368"/>
        </pc:sldMkLst>
        <pc:spChg chg="mod">
          <ac:chgData name="Wallin, Dawn" userId="S::dcw130@usask.ca::eb34adfc-0d96-4132-bb90-a9909a48f522" providerId="AD" clId="Web-{4E4520D8-A60A-35E6-8157-91C0433BDD56}" dt="2022-08-14T17:21:31.829" v="754" actId="20577"/>
          <ac:spMkLst>
            <pc:docMk/>
            <pc:sldMk cId="2807939145" sldId="368"/>
            <ac:spMk id="2" creationId="{A68935F9-20D8-271B-EF0D-25761A57E3F6}"/>
          </ac:spMkLst>
        </pc:spChg>
        <pc:spChg chg="mod">
          <ac:chgData name="Wallin, Dawn" userId="S::dcw130@usask.ca::eb34adfc-0d96-4132-bb90-a9909a48f522" providerId="AD" clId="Web-{4E4520D8-A60A-35E6-8157-91C0433BDD56}" dt="2022-08-14T17:21:38.860" v="756" actId="20577"/>
          <ac:spMkLst>
            <pc:docMk/>
            <pc:sldMk cId="2807939145" sldId="368"/>
            <ac:spMk id="3" creationId="{7162822F-87D6-F403-AD0E-93EFE0E03783}"/>
          </ac:spMkLst>
        </pc:spChg>
      </pc:sldChg>
      <pc:sldChg chg="addSp delSp modSp new del mod modClrScheme chgLayout">
        <pc:chgData name="Wallin, Dawn" userId="S::dcw130@usask.ca::eb34adfc-0d96-4132-bb90-a9909a48f522" providerId="AD" clId="Web-{4E4520D8-A60A-35E6-8157-91C0433BDD56}" dt="2022-08-14T17:30:26.169" v="986"/>
        <pc:sldMkLst>
          <pc:docMk/>
          <pc:sldMk cId="1445085762" sldId="369"/>
        </pc:sldMkLst>
        <pc:spChg chg="mod ord">
          <ac:chgData name="Wallin, Dawn" userId="S::dcw130@usask.ca::eb34adfc-0d96-4132-bb90-a9909a48f522" providerId="AD" clId="Web-{4E4520D8-A60A-35E6-8157-91C0433BDD56}" dt="2022-08-14T17:12:39.208" v="577" actId="20577"/>
          <ac:spMkLst>
            <pc:docMk/>
            <pc:sldMk cId="1445085762" sldId="369"/>
            <ac:spMk id="2" creationId="{E466645E-A9F0-6693-E4C9-0099EB9105D9}"/>
          </ac:spMkLst>
        </pc:spChg>
        <pc:spChg chg="mod">
          <ac:chgData name="Wallin, Dawn" userId="S::dcw130@usask.ca::eb34adfc-0d96-4132-bb90-a9909a48f522" providerId="AD" clId="Web-{4E4520D8-A60A-35E6-8157-91C0433BDD56}" dt="2022-08-14T16:57:05.484" v="435" actId="1076"/>
          <ac:spMkLst>
            <pc:docMk/>
            <pc:sldMk cId="1445085762" sldId="369"/>
            <ac:spMk id="3" creationId="{CD73488B-5AA3-B94F-C849-49DBC1A18B94}"/>
          </ac:spMkLst>
        </pc:spChg>
        <pc:picChg chg="add del mod">
          <ac:chgData name="Wallin, Dawn" userId="S::dcw130@usask.ca::eb34adfc-0d96-4132-bb90-a9909a48f522" providerId="AD" clId="Web-{4E4520D8-A60A-35E6-8157-91C0433BDD56}" dt="2022-08-14T16:56:49.546" v="431"/>
          <ac:picMkLst>
            <pc:docMk/>
            <pc:sldMk cId="1445085762" sldId="369"/>
            <ac:picMk id="4" creationId="{5E3E9786-281F-0E02-5C04-CD15007C59D6}"/>
          </ac:picMkLst>
        </pc:picChg>
      </pc:sldChg>
      <pc:sldChg chg="modSp new del">
        <pc:chgData name="Wallin, Dawn" userId="S::dcw130@usask.ca::eb34adfc-0d96-4132-bb90-a9909a48f522" providerId="AD" clId="Web-{4E4520D8-A60A-35E6-8157-91C0433BDD56}" dt="2022-08-14T17:25:53.179" v="791"/>
        <pc:sldMkLst>
          <pc:docMk/>
          <pc:sldMk cId="423593946" sldId="370"/>
        </pc:sldMkLst>
        <pc:spChg chg="mod">
          <ac:chgData name="Wallin, Dawn" userId="S::dcw130@usask.ca::eb34adfc-0d96-4132-bb90-a9909a48f522" providerId="AD" clId="Web-{4E4520D8-A60A-35E6-8157-91C0433BDD56}" dt="2022-08-14T17:25:34.662" v="782" actId="20577"/>
          <ac:spMkLst>
            <pc:docMk/>
            <pc:sldMk cId="423593946" sldId="370"/>
            <ac:spMk id="2" creationId="{E7E57438-A163-7DB9-17FD-9F704EC3D966}"/>
          </ac:spMkLst>
        </pc:spChg>
        <pc:spChg chg="mod">
          <ac:chgData name="Wallin, Dawn" userId="S::dcw130@usask.ca::eb34adfc-0d96-4132-bb90-a9909a48f522" providerId="AD" clId="Web-{4E4520D8-A60A-35E6-8157-91C0433BDD56}" dt="2022-08-14T17:25:43.053" v="786" actId="20577"/>
          <ac:spMkLst>
            <pc:docMk/>
            <pc:sldMk cId="423593946" sldId="370"/>
            <ac:spMk id="3" creationId="{1F29D71E-424C-0AF7-AF1E-367072574E97}"/>
          </ac:spMkLst>
        </pc:spChg>
      </pc:sldChg>
      <pc:sldChg chg="modSp new del">
        <pc:chgData name="Wallin, Dawn" userId="S::dcw130@usask.ca::eb34adfc-0d96-4132-bb90-a9909a48f522" providerId="AD" clId="Web-{4E4520D8-A60A-35E6-8157-91C0433BDD56}" dt="2022-08-14T17:29:39.277" v="969"/>
        <pc:sldMkLst>
          <pc:docMk/>
          <pc:sldMk cId="1444792617" sldId="371"/>
        </pc:sldMkLst>
        <pc:spChg chg="mod">
          <ac:chgData name="Wallin, Dawn" userId="S::dcw130@usask.ca::eb34adfc-0d96-4132-bb90-a9909a48f522" providerId="AD" clId="Web-{4E4520D8-A60A-35E6-8157-91C0433BDD56}" dt="2022-08-14T17:26:01.757" v="793" actId="20577"/>
          <ac:spMkLst>
            <pc:docMk/>
            <pc:sldMk cId="1444792617" sldId="371"/>
            <ac:spMk id="2" creationId="{C3DD4F3E-A519-D2B3-3C3B-9419C1DDA552}"/>
          </ac:spMkLst>
        </pc:spChg>
        <pc:spChg chg="mod">
          <ac:chgData name="Wallin, Dawn" userId="S::dcw130@usask.ca::eb34adfc-0d96-4132-bb90-a9909a48f522" providerId="AD" clId="Web-{4E4520D8-A60A-35E6-8157-91C0433BDD56}" dt="2022-08-14T17:26:08.351" v="795" actId="20577"/>
          <ac:spMkLst>
            <pc:docMk/>
            <pc:sldMk cId="1444792617" sldId="371"/>
            <ac:spMk id="3" creationId="{D7CD906B-BCD3-73A8-5A46-B81E286F755A}"/>
          </ac:spMkLst>
        </pc:spChg>
      </pc:sldChg>
      <pc:sldChg chg="addSp modSp new ord">
        <pc:chgData name="Wallin, Dawn" userId="S::dcw130@usask.ca::eb34adfc-0d96-4132-bb90-a9909a48f522" providerId="AD" clId="Web-{4E4520D8-A60A-35E6-8157-91C0433BDD56}" dt="2022-08-14T17:21:12.563" v="751" actId="1076"/>
        <pc:sldMkLst>
          <pc:docMk/>
          <pc:sldMk cId="191046397" sldId="372"/>
        </pc:sldMkLst>
        <pc:spChg chg="mod">
          <ac:chgData name="Wallin, Dawn" userId="S::dcw130@usask.ca::eb34adfc-0d96-4132-bb90-a9909a48f522" providerId="AD" clId="Web-{4E4520D8-A60A-35E6-8157-91C0433BDD56}" dt="2022-08-14T17:21:12.563" v="751" actId="1076"/>
          <ac:spMkLst>
            <pc:docMk/>
            <pc:sldMk cId="191046397" sldId="372"/>
            <ac:spMk id="2" creationId="{46390350-C791-D50E-74DC-AF483538FC39}"/>
          </ac:spMkLst>
        </pc:spChg>
        <pc:spChg chg="mod">
          <ac:chgData name="Wallin, Dawn" userId="S::dcw130@usask.ca::eb34adfc-0d96-4132-bb90-a9909a48f522" providerId="AD" clId="Web-{4E4520D8-A60A-35E6-8157-91C0433BDD56}" dt="2022-08-14T17:20:52.141" v="748" actId="20577"/>
          <ac:spMkLst>
            <pc:docMk/>
            <pc:sldMk cId="191046397" sldId="372"/>
            <ac:spMk id="3" creationId="{1129618E-9E73-1856-581E-C4A93960689B}"/>
          </ac:spMkLst>
        </pc:spChg>
        <pc:spChg chg="add mod">
          <ac:chgData name="Wallin, Dawn" userId="S::dcw130@usask.ca::eb34adfc-0d96-4132-bb90-a9909a48f522" providerId="AD" clId="Web-{4E4520D8-A60A-35E6-8157-91C0433BDD56}" dt="2022-08-14T17:21:05.235" v="750" actId="20577"/>
          <ac:spMkLst>
            <pc:docMk/>
            <pc:sldMk cId="191046397" sldId="372"/>
            <ac:spMk id="5" creationId="{AA14710C-02CC-F498-8582-A42719061529}"/>
          </ac:spMkLst>
        </pc:spChg>
      </pc:sldChg>
      <pc:sldChg chg="modSp new del">
        <pc:chgData name="Wallin, Dawn" userId="S::dcw130@usask.ca::eb34adfc-0d96-4132-bb90-a9909a48f522" providerId="AD" clId="Web-{4E4520D8-A60A-35E6-8157-91C0433BDD56}" dt="2022-08-14T17:25:25.615" v="779"/>
        <pc:sldMkLst>
          <pc:docMk/>
          <pc:sldMk cId="2039960160" sldId="373"/>
        </pc:sldMkLst>
        <pc:spChg chg="mod">
          <ac:chgData name="Wallin, Dawn" userId="S::dcw130@usask.ca::eb34adfc-0d96-4132-bb90-a9909a48f522" providerId="AD" clId="Web-{4E4520D8-A60A-35E6-8157-91C0433BDD56}" dt="2022-08-14T17:24:42.021" v="765" actId="20577"/>
          <ac:spMkLst>
            <pc:docMk/>
            <pc:sldMk cId="2039960160" sldId="373"/>
            <ac:spMk id="2" creationId="{B392B500-A3D1-070B-8A55-5E3F83553768}"/>
          </ac:spMkLst>
        </pc:spChg>
        <pc:spChg chg="mod">
          <ac:chgData name="Wallin, Dawn" userId="S::dcw130@usask.ca::eb34adfc-0d96-4132-bb90-a9909a48f522" providerId="AD" clId="Web-{4E4520D8-A60A-35E6-8157-91C0433BDD56}" dt="2022-08-14T17:25:01.709" v="771" actId="20577"/>
          <ac:spMkLst>
            <pc:docMk/>
            <pc:sldMk cId="2039960160" sldId="373"/>
            <ac:spMk id="3" creationId="{8917381D-7550-000D-9FC5-388DE2577A3B}"/>
          </ac:spMkLst>
        </pc:spChg>
      </pc:sldChg>
      <pc:sldChg chg="new del">
        <pc:chgData name="Wallin, Dawn" userId="S::dcw130@usask.ca::eb34adfc-0d96-4132-bb90-a9909a48f522" providerId="AD" clId="Web-{4E4520D8-A60A-35E6-8157-91C0433BDD56}" dt="2022-08-14T17:50:20.399" v="1170"/>
        <pc:sldMkLst>
          <pc:docMk/>
          <pc:sldMk cId="3644121800" sldId="374"/>
        </pc:sldMkLst>
      </pc:sldChg>
      <pc:sldChg chg="modSp new">
        <pc:chgData name="Wallin, Dawn" userId="S::dcw130@usask.ca::eb34adfc-0d96-4132-bb90-a9909a48f522" providerId="AD" clId="Web-{4E4520D8-A60A-35E6-8157-91C0433BDD56}" dt="2022-08-14T17:25:48.382" v="790" actId="1076"/>
        <pc:sldMkLst>
          <pc:docMk/>
          <pc:sldMk cId="302454669" sldId="375"/>
        </pc:sldMkLst>
        <pc:spChg chg="mod">
          <ac:chgData name="Wallin, Dawn" userId="S::dcw130@usask.ca::eb34adfc-0d96-4132-bb90-a9909a48f522" providerId="AD" clId="Web-{4E4520D8-A60A-35E6-8157-91C0433BDD56}" dt="2022-08-14T17:25:37.256" v="784" actId="20577"/>
          <ac:spMkLst>
            <pc:docMk/>
            <pc:sldMk cId="302454669" sldId="375"/>
            <ac:spMk id="2" creationId="{5BF30C74-5FE8-5EA0-17A8-0230D7D5D7A0}"/>
          </ac:spMkLst>
        </pc:spChg>
        <pc:spChg chg="mod">
          <ac:chgData name="Wallin, Dawn" userId="S::dcw130@usask.ca::eb34adfc-0d96-4132-bb90-a9909a48f522" providerId="AD" clId="Web-{4E4520D8-A60A-35E6-8157-91C0433BDD56}" dt="2022-08-14T17:25:48.382" v="790" actId="1076"/>
          <ac:spMkLst>
            <pc:docMk/>
            <pc:sldMk cId="302454669" sldId="375"/>
            <ac:spMk id="3" creationId="{351C2B80-4F51-B127-8B61-651FB02FA682}"/>
          </ac:spMkLst>
        </pc:spChg>
      </pc:sldChg>
      <pc:sldChg chg="addSp delSp modSp new del mod modClrScheme chgLayout">
        <pc:chgData name="Wallin, Dawn" userId="S::dcw130@usask.ca::eb34adfc-0d96-4132-bb90-a9909a48f522" providerId="AD" clId="Web-{4E4520D8-A60A-35E6-8157-91C0433BDD56}" dt="2022-08-14T17:29:41.387" v="970"/>
        <pc:sldMkLst>
          <pc:docMk/>
          <pc:sldMk cId="1622496998" sldId="376"/>
        </pc:sldMkLst>
        <pc:spChg chg="mod">
          <ac:chgData name="Wallin, Dawn" userId="S::dcw130@usask.ca::eb34adfc-0d96-4132-bb90-a9909a48f522" providerId="AD" clId="Web-{4E4520D8-A60A-35E6-8157-91C0433BDD56}" dt="2022-08-14T17:26:29.711" v="800"/>
          <ac:spMkLst>
            <pc:docMk/>
            <pc:sldMk cId="1622496998" sldId="376"/>
            <ac:spMk id="2" creationId="{2388EA8B-A83A-7894-E008-0B448C79A938}"/>
          </ac:spMkLst>
        </pc:spChg>
        <pc:spChg chg="add del mod">
          <ac:chgData name="Wallin, Dawn" userId="S::dcw130@usask.ca::eb34adfc-0d96-4132-bb90-a9909a48f522" providerId="AD" clId="Web-{4E4520D8-A60A-35E6-8157-91C0433BDD56}" dt="2022-08-14T17:26:29.711" v="800"/>
          <ac:spMkLst>
            <pc:docMk/>
            <pc:sldMk cId="1622496998" sldId="376"/>
            <ac:spMk id="3" creationId="{A458A7CA-8841-8205-964A-C563973410AE}"/>
          </ac:spMkLst>
        </pc:spChg>
        <pc:spChg chg="add mod">
          <ac:chgData name="Wallin, Dawn" userId="S::dcw130@usask.ca::eb34adfc-0d96-4132-bb90-a9909a48f522" providerId="AD" clId="Web-{4E4520D8-A60A-35E6-8157-91C0433BDD56}" dt="2022-08-14T17:26:29.711" v="800"/>
          <ac:spMkLst>
            <pc:docMk/>
            <pc:sldMk cId="1622496998" sldId="376"/>
            <ac:spMk id="8" creationId="{39610FC0-46A3-D591-9CB7-4A8BC253E39D}"/>
          </ac:spMkLst>
        </pc:spChg>
        <pc:spChg chg="add mod">
          <ac:chgData name="Wallin, Dawn" userId="S::dcw130@usask.ca::eb34adfc-0d96-4132-bb90-a9909a48f522" providerId="AD" clId="Web-{4E4520D8-A60A-35E6-8157-91C0433BDD56}" dt="2022-08-14T17:26:29.711" v="800"/>
          <ac:spMkLst>
            <pc:docMk/>
            <pc:sldMk cId="1622496998" sldId="376"/>
            <ac:spMk id="10" creationId="{0AD13D06-061B-DFD0-CDD4-639C26AE94B8}"/>
          </ac:spMkLst>
        </pc:spChg>
        <pc:picChg chg="add del">
          <ac:chgData name="Wallin, Dawn" userId="S::dcw130@usask.ca::eb34adfc-0d96-4132-bb90-a9909a48f522" providerId="AD" clId="Web-{4E4520D8-A60A-35E6-8157-91C0433BDD56}" dt="2022-08-14T17:26:29.711" v="799"/>
          <ac:picMkLst>
            <pc:docMk/>
            <pc:sldMk cId="1622496998" sldId="376"/>
            <ac:picMk id="5" creationId="{C48EF0CF-F009-C1E2-5664-44F9BE67F1AE}"/>
          </ac:picMkLst>
        </pc:picChg>
      </pc:sldChg>
      <pc:sldChg chg="modSp new">
        <pc:chgData name="Wallin, Dawn" userId="S::dcw130@usask.ca::eb34adfc-0d96-4132-bb90-a9909a48f522" providerId="AD" clId="Web-{4E4520D8-A60A-35E6-8157-91C0433BDD56}" dt="2022-08-14T17:29:35.668" v="968" actId="1076"/>
        <pc:sldMkLst>
          <pc:docMk/>
          <pc:sldMk cId="3093422590" sldId="377"/>
        </pc:sldMkLst>
        <pc:spChg chg="mod">
          <ac:chgData name="Wallin, Dawn" userId="S::dcw130@usask.ca::eb34adfc-0d96-4132-bb90-a9909a48f522" providerId="AD" clId="Web-{4E4520D8-A60A-35E6-8157-91C0433BDD56}" dt="2022-08-14T17:27:07.227" v="802" actId="20577"/>
          <ac:spMkLst>
            <pc:docMk/>
            <pc:sldMk cId="3093422590" sldId="377"/>
            <ac:spMk id="2" creationId="{302B9F4A-DB82-1B38-E2B1-48ED727ED07D}"/>
          </ac:spMkLst>
        </pc:spChg>
        <pc:spChg chg="mod">
          <ac:chgData name="Wallin, Dawn" userId="S::dcw130@usask.ca::eb34adfc-0d96-4132-bb90-a9909a48f522" providerId="AD" clId="Web-{4E4520D8-A60A-35E6-8157-91C0433BDD56}" dt="2022-08-14T17:29:35.668" v="968" actId="1076"/>
          <ac:spMkLst>
            <pc:docMk/>
            <pc:sldMk cId="3093422590" sldId="377"/>
            <ac:spMk id="3" creationId="{7E3CCABC-6902-DD94-7442-5D26825CCA9D}"/>
          </ac:spMkLst>
        </pc:spChg>
      </pc:sldChg>
      <pc:sldChg chg="modSp new">
        <pc:chgData name="Wallin, Dawn" userId="S::dcw130@usask.ca::eb34adfc-0d96-4132-bb90-a9909a48f522" providerId="AD" clId="Web-{4E4520D8-A60A-35E6-8157-91C0433BDD56}" dt="2022-08-14T17:30:23.091" v="985" actId="1076"/>
        <pc:sldMkLst>
          <pc:docMk/>
          <pc:sldMk cId="2436897389" sldId="378"/>
        </pc:sldMkLst>
        <pc:spChg chg="mod">
          <ac:chgData name="Wallin, Dawn" userId="S::dcw130@usask.ca::eb34adfc-0d96-4132-bb90-a9909a48f522" providerId="AD" clId="Web-{4E4520D8-A60A-35E6-8157-91C0433BDD56}" dt="2022-08-14T17:30:23.091" v="985" actId="1076"/>
          <ac:spMkLst>
            <pc:docMk/>
            <pc:sldMk cId="2436897389" sldId="378"/>
            <ac:spMk id="2" creationId="{A3ECADD7-0942-263C-88CA-93CC319C7FEC}"/>
          </ac:spMkLst>
        </pc:spChg>
        <pc:spChg chg="mod">
          <ac:chgData name="Wallin, Dawn" userId="S::dcw130@usask.ca::eb34adfc-0d96-4132-bb90-a9909a48f522" providerId="AD" clId="Web-{4E4520D8-A60A-35E6-8157-91C0433BDD56}" dt="2022-08-14T17:30:09.747" v="983" actId="1076"/>
          <ac:spMkLst>
            <pc:docMk/>
            <pc:sldMk cId="2436897389" sldId="378"/>
            <ac:spMk id="3" creationId="{A370A5E4-7983-26CC-1EEC-B537FE2F08A3}"/>
          </ac:spMkLst>
        </pc:spChg>
      </pc:sldChg>
      <pc:sldChg chg="new del">
        <pc:chgData name="Wallin, Dawn" userId="S::dcw130@usask.ca::eb34adfc-0d96-4132-bb90-a9909a48f522" providerId="AD" clId="Web-{4E4520D8-A60A-35E6-8157-91C0433BDD56}" dt="2022-08-14T17:29:49.543" v="972"/>
        <pc:sldMkLst>
          <pc:docMk/>
          <pc:sldMk cId="4017553369" sldId="378"/>
        </pc:sldMkLst>
      </pc:sldChg>
      <pc:sldChg chg="addSp delSp modSp new">
        <pc:chgData name="Wallin, Dawn" userId="S::dcw130@usask.ca::eb34adfc-0d96-4132-bb90-a9909a48f522" providerId="AD" clId="Web-{4E4520D8-A60A-35E6-8157-91C0433BDD56}" dt="2022-08-14T17:37:00.678" v="1027" actId="1076"/>
        <pc:sldMkLst>
          <pc:docMk/>
          <pc:sldMk cId="2766523606" sldId="379"/>
        </pc:sldMkLst>
        <pc:spChg chg="mod">
          <ac:chgData name="Wallin, Dawn" userId="S::dcw130@usask.ca::eb34adfc-0d96-4132-bb90-a9909a48f522" providerId="AD" clId="Web-{4E4520D8-A60A-35E6-8157-91C0433BDD56}" dt="2022-08-14T17:36:50.459" v="1025" actId="1076"/>
          <ac:spMkLst>
            <pc:docMk/>
            <pc:sldMk cId="2766523606" sldId="379"/>
            <ac:spMk id="2" creationId="{8B8955DA-B774-A60F-F581-C828758A042F}"/>
          </ac:spMkLst>
        </pc:spChg>
        <pc:spChg chg="mod">
          <ac:chgData name="Wallin, Dawn" userId="S::dcw130@usask.ca::eb34adfc-0d96-4132-bb90-a9909a48f522" providerId="AD" clId="Web-{4E4520D8-A60A-35E6-8157-91C0433BDD56}" dt="2022-08-14T17:36:52.959" v="1026" actId="1076"/>
          <ac:spMkLst>
            <pc:docMk/>
            <pc:sldMk cId="2766523606" sldId="379"/>
            <ac:spMk id="3" creationId="{B1952C2F-7730-D296-BE19-C7865E54F7FF}"/>
          </ac:spMkLst>
        </pc:spChg>
        <pc:picChg chg="add mod">
          <ac:chgData name="Wallin, Dawn" userId="S::dcw130@usask.ca::eb34adfc-0d96-4132-bb90-a9909a48f522" providerId="AD" clId="Web-{4E4520D8-A60A-35E6-8157-91C0433BDD56}" dt="2022-08-14T17:37:00.678" v="1027" actId="1076"/>
          <ac:picMkLst>
            <pc:docMk/>
            <pc:sldMk cId="2766523606" sldId="379"/>
            <ac:picMk id="5" creationId="{2672213B-4DC1-80FA-049B-03BF7B1797FA}"/>
          </ac:picMkLst>
        </pc:picChg>
        <pc:picChg chg="add del">
          <ac:chgData name="Wallin, Dawn" userId="S::dcw130@usask.ca::eb34adfc-0d96-4132-bb90-a9909a48f522" providerId="AD" clId="Web-{4E4520D8-A60A-35E6-8157-91C0433BDD56}" dt="2022-08-14T17:35:39.301" v="999"/>
          <ac:picMkLst>
            <pc:docMk/>
            <pc:sldMk cId="2766523606" sldId="379"/>
            <ac:picMk id="7" creationId="{D8735B6A-4719-CD2F-E566-F98A1B629953}"/>
          </ac:picMkLst>
        </pc:picChg>
        <pc:picChg chg="add">
          <ac:chgData name="Wallin, Dawn" userId="S::dcw130@usask.ca::eb34adfc-0d96-4132-bb90-a9909a48f522" providerId="AD" clId="Web-{4E4520D8-A60A-35E6-8157-91C0433BDD56}" dt="2022-08-14T17:35:43.176" v="1000"/>
          <ac:picMkLst>
            <pc:docMk/>
            <pc:sldMk cId="2766523606" sldId="379"/>
            <ac:picMk id="9" creationId="{CB5BD936-E08F-6867-A2FD-F50B9113D59F}"/>
          </ac:picMkLst>
        </pc:picChg>
      </pc:sldChg>
      <pc:sldChg chg="addSp modSp new">
        <pc:chgData name="Wallin, Dawn" userId="S::dcw130@usask.ca::eb34adfc-0d96-4132-bb90-a9909a48f522" providerId="AD" clId="Web-{4E4520D8-A60A-35E6-8157-91C0433BDD56}" dt="2022-08-14T17:40:09.854" v="1056" actId="1076"/>
        <pc:sldMkLst>
          <pc:docMk/>
          <pc:sldMk cId="3447622925" sldId="380"/>
        </pc:sldMkLst>
        <pc:spChg chg="mod">
          <ac:chgData name="Wallin, Dawn" userId="S::dcw130@usask.ca::eb34adfc-0d96-4132-bb90-a9909a48f522" providerId="AD" clId="Web-{4E4520D8-A60A-35E6-8157-91C0433BDD56}" dt="2022-08-14T17:39:33.087" v="1053" actId="1076"/>
          <ac:spMkLst>
            <pc:docMk/>
            <pc:sldMk cId="3447622925" sldId="380"/>
            <ac:spMk id="2" creationId="{F46AC6F6-5703-1152-695C-F3B46E16089A}"/>
          </ac:spMkLst>
        </pc:spChg>
        <pc:spChg chg="mod">
          <ac:chgData name="Wallin, Dawn" userId="S::dcw130@usask.ca::eb34adfc-0d96-4132-bb90-a9909a48f522" providerId="AD" clId="Web-{4E4520D8-A60A-35E6-8157-91C0433BDD56}" dt="2022-08-14T17:40:09.854" v="1056" actId="1076"/>
          <ac:spMkLst>
            <pc:docMk/>
            <pc:sldMk cId="3447622925" sldId="380"/>
            <ac:spMk id="3" creationId="{7E66B999-A50B-C273-F3AA-10E923BCF34D}"/>
          </ac:spMkLst>
        </pc:spChg>
        <pc:picChg chg="add">
          <ac:chgData name="Wallin, Dawn" userId="S::dcw130@usask.ca::eb34adfc-0d96-4132-bb90-a9909a48f522" providerId="AD" clId="Web-{4E4520D8-A60A-35E6-8157-91C0433BDD56}" dt="2022-08-14T17:39:44.291" v="1054"/>
          <ac:picMkLst>
            <pc:docMk/>
            <pc:sldMk cId="3447622925" sldId="380"/>
            <ac:picMk id="5" creationId="{97C6B393-7139-D387-0726-33146CDC0496}"/>
          </ac:picMkLst>
        </pc:picChg>
        <pc:picChg chg="add">
          <ac:chgData name="Wallin, Dawn" userId="S::dcw130@usask.ca::eb34adfc-0d96-4132-bb90-a9909a48f522" providerId="AD" clId="Web-{4E4520D8-A60A-35E6-8157-91C0433BDD56}" dt="2022-08-14T17:39:58.244" v="1055"/>
          <ac:picMkLst>
            <pc:docMk/>
            <pc:sldMk cId="3447622925" sldId="380"/>
            <ac:picMk id="7" creationId="{59AA08A5-E841-472C-4021-7EF0D0D1DD1F}"/>
          </ac:picMkLst>
        </pc:picChg>
      </pc:sldChg>
      <pc:sldChg chg="addSp delSp modSp new">
        <pc:chgData name="Wallin, Dawn" userId="S::dcw130@usask.ca::eb34adfc-0d96-4132-bb90-a9909a48f522" providerId="AD" clId="Web-{4E4520D8-A60A-35E6-8157-91C0433BDD56}" dt="2022-08-14T17:42:53.764" v="1085" actId="14100"/>
        <pc:sldMkLst>
          <pc:docMk/>
          <pc:sldMk cId="3150496988" sldId="381"/>
        </pc:sldMkLst>
        <pc:spChg chg="mod">
          <ac:chgData name="Wallin, Dawn" userId="S::dcw130@usask.ca::eb34adfc-0d96-4132-bb90-a9909a48f522" providerId="AD" clId="Web-{4E4520D8-A60A-35E6-8157-91C0433BDD56}" dt="2022-08-14T17:42:22.497" v="1079" actId="1076"/>
          <ac:spMkLst>
            <pc:docMk/>
            <pc:sldMk cId="3150496988" sldId="381"/>
            <ac:spMk id="2" creationId="{0FA70729-1EC6-97D9-41C3-580E305A14C1}"/>
          </ac:spMkLst>
        </pc:spChg>
        <pc:spChg chg="mod">
          <ac:chgData name="Wallin, Dawn" userId="S::dcw130@usask.ca::eb34adfc-0d96-4132-bb90-a9909a48f522" providerId="AD" clId="Web-{4E4520D8-A60A-35E6-8157-91C0433BDD56}" dt="2022-08-14T17:42:53.764" v="1085" actId="14100"/>
          <ac:spMkLst>
            <pc:docMk/>
            <pc:sldMk cId="3150496988" sldId="381"/>
            <ac:spMk id="3" creationId="{21FB3C0B-6DFC-B0B3-043C-4A3D7D03B529}"/>
          </ac:spMkLst>
        </pc:spChg>
        <pc:spChg chg="add mod">
          <ac:chgData name="Wallin, Dawn" userId="S::dcw130@usask.ca::eb34adfc-0d96-4132-bb90-a9909a48f522" providerId="AD" clId="Web-{4E4520D8-A60A-35E6-8157-91C0433BDD56}" dt="2022-08-14T17:42:32.451" v="1081" actId="20577"/>
          <ac:spMkLst>
            <pc:docMk/>
            <pc:sldMk cId="3150496988" sldId="381"/>
            <ac:spMk id="5" creationId="{1ADDF8EC-DADF-E0E2-7CF3-FB54CA4ABEF9}"/>
          </ac:spMkLst>
        </pc:spChg>
        <pc:picChg chg="add del mod">
          <ac:chgData name="Wallin, Dawn" userId="S::dcw130@usask.ca::eb34adfc-0d96-4132-bb90-a9909a48f522" providerId="AD" clId="Web-{4E4520D8-A60A-35E6-8157-91C0433BDD56}" dt="2022-08-14T17:41:28.449" v="1070"/>
          <ac:picMkLst>
            <pc:docMk/>
            <pc:sldMk cId="3150496988" sldId="381"/>
            <ac:picMk id="4" creationId="{D7AF1C48-2685-A8DA-7D78-BAAE1C21EF5E}"/>
          </ac:picMkLst>
        </pc:picChg>
        <pc:picChg chg="add mod">
          <ac:chgData name="Wallin, Dawn" userId="S::dcw130@usask.ca::eb34adfc-0d96-4132-bb90-a9909a48f522" providerId="AD" clId="Web-{4E4520D8-A60A-35E6-8157-91C0433BDD56}" dt="2022-08-14T17:42:13.778" v="1077" actId="1076"/>
          <ac:picMkLst>
            <pc:docMk/>
            <pc:sldMk cId="3150496988" sldId="381"/>
            <ac:picMk id="7" creationId="{30555DE1-22B1-65F7-DE05-DE60977707F3}"/>
          </ac:picMkLst>
        </pc:picChg>
        <pc:picChg chg="add mod">
          <ac:chgData name="Wallin, Dawn" userId="S::dcw130@usask.ca::eb34adfc-0d96-4132-bb90-a9909a48f522" providerId="AD" clId="Web-{4E4520D8-A60A-35E6-8157-91C0433BDD56}" dt="2022-08-14T17:42:20.028" v="1078" actId="1076"/>
          <ac:picMkLst>
            <pc:docMk/>
            <pc:sldMk cId="3150496988" sldId="381"/>
            <ac:picMk id="9" creationId="{8893730D-D8F3-019C-81DC-3FF54D63D6FE}"/>
          </ac:picMkLst>
        </pc:picChg>
      </pc:sldChg>
      <pc:sldChg chg="addSp modSp new">
        <pc:chgData name="Wallin, Dawn" userId="S::dcw130@usask.ca::eb34adfc-0d96-4132-bb90-a9909a48f522" providerId="AD" clId="Web-{4E4520D8-A60A-35E6-8157-91C0433BDD56}" dt="2022-08-14T17:44:49.657" v="1103" actId="1076"/>
        <pc:sldMkLst>
          <pc:docMk/>
          <pc:sldMk cId="2235428788" sldId="382"/>
        </pc:sldMkLst>
        <pc:spChg chg="mod">
          <ac:chgData name="Wallin, Dawn" userId="S::dcw130@usask.ca::eb34adfc-0d96-4132-bb90-a9909a48f522" providerId="AD" clId="Web-{4E4520D8-A60A-35E6-8157-91C0433BDD56}" dt="2022-08-14T17:43:27.452" v="1091" actId="1076"/>
          <ac:spMkLst>
            <pc:docMk/>
            <pc:sldMk cId="2235428788" sldId="382"/>
            <ac:spMk id="2" creationId="{32C359FE-8BDC-FC48-B0E0-FA39818BB7DF}"/>
          </ac:spMkLst>
        </pc:spChg>
        <pc:spChg chg="mod">
          <ac:chgData name="Wallin, Dawn" userId="S::dcw130@usask.ca::eb34adfc-0d96-4132-bb90-a9909a48f522" providerId="AD" clId="Web-{4E4520D8-A60A-35E6-8157-91C0433BDD56}" dt="2022-08-14T17:44:17.891" v="1099" actId="14100"/>
          <ac:spMkLst>
            <pc:docMk/>
            <pc:sldMk cId="2235428788" sldId="382"/>
            <ac:spMk id="3" creationId="{76A4E911-D76E-4CED-70C2-24DBEB243063}"/>
          </ac:spMkLst>
        </pc:spChg>
        <pc:picChg chg="add mod">
          <ac:chgData name="Wallin, Dawn" userId="S::dcw130@usask.ca::eb34adfc-0d96-4132-bb90-a9909a48f522" providerId="AD" clId="Web-{4E4520D8-A60A-35E6-8157-91C0433BDD56}" dt="2022-08-14T17:44:44.047" v="1102" actId="1076"/>
          <ac:picMkLst>
            <pc:docMk/>
            <pc:sldMk cId="2235428788" sldId="382"/>
            <ac:picMk id="5" creationId="{C3269858-B0AA-41C9-64AF-5D1C99586B4D}"/>
          </ac:picMkLst>
        </pc:picChg>
        <pc:picChg chg="add mod">
          <ac:chgData name="Wallin, Dawn" userId="S::dcw130@usask.ca::eb34adfc-0d96-4132-bb90-a9909a48f522" providerId="AD" clId="Web-{4E4520D8-A60A-35E6-8157-91C0433BDD56}" dt="2022-08-14T17:44:49.657" v="1103" actId="1076"/>
          <ac:picMkLst>
            <pc:docMk/>
            <pc:sldMk cId="2235428788" sldId="382"/>
            <ac:picMk id="7" creationId="{333046C7-B0C4-6FC6-CEAB-27876DAD240C}"/>
          </ac:picMkLst>
        </pc:picChg>
      </pc:sldChg>
      <pc:sldChg chg="addSp modSp new">
        <pc:chgData name="Wallin, Dawn" userId="S::dcw130@usask.ca::eb34adfc-0d96-4132-bb90-a9909a48f522" providerId="AD" clId="Web-{4E4520D8-A60A-35E6-8157-91C0433BDD56}" dt="2022-08-14T17:48:38.240" v="1151" actId="1076"/>
        <pc:sldMkLst>
          <pc:docMk/>
          <pc:sldMk cId="1680835846" sldId="383"/>
        </pc:sldMkLst>
        <pc:spChg chg="mod">
          <ac:chgData name="Wallin, Dawn" userId="S::dcw130@usask.ca::eb34adfc-0d96-4132-bb90-a9909a48f522" providerId="AD" clId="Web-{4E4520D8-A60A-35E6-8157-91C0433BDD56}" dt="2022-08-14T17:45:24.720" v="1108" actId="1076"/>
          <ac:spMkLst>
            <pc:docMk/>
            <pc:sldMk cId="1680835846" sldId="383"/>
            <ac:spMk id="2" creationId="{6F83F310-7CD2-7F74-8302-B1BC6C4AEDCB}"/>
          </ac:spMkLst>
        </pc:spChg>
        <pc:spChg chg="mod">
          <ac:chgData name="Wallin, Dawn" userId="S::dcw130@usask.ca::eb34adfc-0d96-4132-bb90-a9909a48f522" providerId="AD" clId="Web-{4E4520D8-A60A-35E6-8157-91C0433BDD56}" dt="2022-08-14T17:48:38.240" v="1151" actId="1076"/>
          <ac:spMkLst>
            <pc:docMk/>
            <pc:sldMk cId="1680835846" sldId="383"/>
            <ac:spMk id="3" creationId="{9D89586D-6B19-0311-CCB0-A8151786BCA2}"/>
          </ac:spMkLst>
        </pc:spChg>
        <pc:spChg chg="add mod">
          <ac:chgData name="Wallin, Dawn" userId="S::dcw130@usask.ca::eb34adfc-0d96-4132-bb90-a9909a48f522" providerId="AD" clId="Web-{4E4520D8-A60A-35E6-8157-91C0433BDD56}" dt="2022-08-14T17:47:29.473" v="1135" actId="1076"/>
          <ac:spMkLst>
            <pc:docMk/>
            <pc:sldMk cId="1680835846" sldId="383"/>
            <ac:spMk id="4" creationId="{97A7DE94-4F5B-DDE8-53C8-C1817CC66FF2}"/>
          </ac:spMkLst>
        </pc:spChg>
        <pc:picChg chg="add mod">
          <ac:chgData name="Wallin, Dawn" userId="S::dcw130@usask.ca::eb34adfc-0d96-4132-bb90-a9909a48f522" providerId="AD" clId="Web-{4E4520D8-A60A-35E6-8157-91C0433BDD56}" dt="2022-08-14T17:48:07.817" v="1143" actId="1076"/>
          <ac:picMkLst>
            <pc:docMk/>
            <pc:sldMk cId="1680835846" sldId="383"/>
            <ac:picMk id="6" creationId="{685CAF61-800C-7669-F676-CAAA503FD3DA}"/>
          </ac:picMkLst>
        </pc:picChg>
        <pc:picChg chg="add mod">
          <ac:chgData name="Wallin, Dawn" userId="S::dcw130@usask.ca::eb34adfc-0d96-4132-bb90-a9909a48f522" providerId="AD" clId="Web-{4E4520D8-A60A-35E6-8157-91C0433BDD56}" dt="2022-08-14T17:48:10.958" v="1144" actId="1076"/>
          <ac:picMkLst>
            <pc:docMk/>
            <pc:sldMk cId="1680835846" sldId="383"/>
            <ac:picMk id="8" creationId="{14C55B28-8922-9769-3AA0-84AA38CEF86D}"/>
          </ac:picMkLst>
        </pc:picChg>
        <pc:picChg chg="add">
          <ac:chgData name="Wallin, Dawn" userId="S::dcw130@usask.ca::eb34adfc-0d96-4132-bb90-a9909a48f522" providerId="AD" clId="Web-{4E4520D8-A60A-35E6-8157-91C0433BDD56}" dt="2022-08-14T17:47:51.552" v="1140"/>
          <ac:picMkLst>
            <pc:docMk/>
            <pc:sldMk cId="1680835846" sldId="383"/>
            <ac:picMk id="10" creationId="{2320391B-8B3E-D0F2-35EC-3B137F1EF468}"/>
          </ac:picMkLst>
        </pc:picChg>
      </pc:sldChg>
      <pc:sldChg chg="addSp modSp new">
        <pc:chgData name="Wallin, Dawn" userId="S::dcw130@usask.ca::eb34adfc-0d96-4132-bb90-a9909a48f522" providerId="AD" clId="Web-{4E4520D8-A60A-35E6-8157-91C0433BDD56}" dt="2022-08-14T17:50:04.898" v="1168" actId="1076"/>
        <pc:sldMkLst>
          <pc:docMk/>
          <pc:sldMk cId="457625824" sldId="384"/>
        </pc:sldMkLst>
        <pc:spChg chg="mod">
          <ac:chgData name="Wallin, Dawn" userId="S::dcw130@usask.ca::eb34adfc-0d96-4132-bb90-a9909a48f522" providerId="AD" clId="Web-{4E4520D8-A60A-35E6-8157-91C0433BDD56}" dt="2022-08-14T17:50:04.898" v="1168" actId="1076"/>
          <ac:spMkLst>
            <pc:docMk/>
            <pc:sldMk cId="457625824" sldId="384"/>
            <ac:spMk id="2" creationId="{739B10E0-3406-8605-B22C-99505485E25F}"/>
          </ac:spMkLst>
        </pc:spChg>
        <pc:spChg chg="mod">
          <ac:chgData name="Wallin, Dawn" userId="S::dcw130@usask.ca::eb34adfc-0d96-4132-bb90-a9909a48f522" providerId="AD" clId="Web-{4E4520D8-A60A-35E6-8157-91C0433BDD56}" dt="2022-08-14T17:49:51.789" v="1166" actId="14100"/>
          <ac:spMkLst>
            <pc:docMk/>
            <pc:sldMk cId="457625824" sldId="384"/>
            <ac:spMk id="3" creationId="{BA717949-A787-1342-4211-CF793850580B}"/>
          </ac:spMkLst>
        </pc:spChg>
        <pc:picChg chg="add">
          <ac:chgData name="Wallin, Dawn" userId="S::dcw130@usask.ca::eb34adfc-0d96-4132-bb90-a9909a48f522" providerId="AD" clId="Web-{4E4520D8-A60A-35E6-8157-91C0433BDD56}" dt="2022-08-14T17:49:59.554" v="1167"/>
          <ac:picMkLst>
            <pc:docMk/>
            <pc:sldMk cId="457625824" sldId="384"/>
            <ac:picMk id="5" creationId="{8FE7BC5C-5647-0515-A91E-7434C8D0991E}"/>
          </ac:picMkLst>
        </pc:picChg>
      </pc:sldChg>
      <pc:sldChg chg="delSp modSp new ord">
        <pc:chgData name="Wallin, Dawn" userId="S::dcw130@usask.ca::eb34adfc-0d96-4132-bb90-a9909a48f522" providerId="AD" clId="Web-{4E4520D8-A60A-35E6-8157-91C0433BDD56}" dt="2022-08-14T17:53:07.480" v="1187"/>
        <pc:sldMkLst>
          <pc:docMk/>
          <pc:sldMk cId="2876970949" sldId="385"/>
        </pc:sldMkLst>
        <pc:spChg chg="mod">
          <ac:chgData name="Wallin, Dawn" userId="S::dcw130@usask.ca::eb34adfc-0d96-4132-bb90-a9909a48f522" providerId="AD" clId="Web-{4E4520D8-A60A-35E6-8157-91C0433BDD56}" dt="2022-08-14T17:53:01.808" v="1186" actId="20577"/>
          <ac:spMkLst>
            <pc:docMk/>
            <pc:sldMk cId="2876970949" sldId="385"/>
            <ac:spMk id="2" creationId="{B6C690B6-54D5-7025-CE79-81E1165D5C20}"/>
          </ac:spMkLst>
        </pc:spChg>
        <pc:spChg chg="del">
          <ac:chgData name="Wallin, Dawn" userId="S::dcw130@usask.ca::eb34adfc-0d96-4132-bb90-a9909a48f522" providerId="AD" clId="Web-{4E4520D8-A60A-35E6-8157-91C0433BDD56}" dt="2022-08-14T17:53:07.480" v="1187"/>
          <ac:spMkLst>
            <pc:docMk/>
            <pc:sldMk cId="2876970949" sldId="385"/>
            <ac:spMk id="3" creationId="{80709814-056D-10C8-3C48-2A6CF574D5F2}"/>
          </ac:spMkLst>
        </pc:spChg>
      </pc:sldChg>
      <pc:sldChg chg="new del">
        <pc:chgData name="Wallin, Dawn" userId="S::dcw130@usask.ca::eb34adfc-0d96-4132-bb90-a9909a48f522" providerId="AD" clId="Web-{4E4520D8-A60A-35E6-8157-91C0433BDD56}" dt="2022-08-14T17:51:31.978" v="1178"/>
        <pc:sldMkLst>
          <pc:docMk/>
          <pc:sldMk cId="3343162780" sldId="385"/>
        </pc:sldMkLst>
      </pc:sldChg>
      <pc:sldChg chg="modSp new mod modClrScheme chgLayout">
        <pc:chgData name="Wallin, Dawn" userId="S::dcw130@usask.ca::eb34adfc-0d96-4132-bb90-a9909a48f522" providerId="AD" clId="Web-{4E4520D8-A60A-35E6-8157-91C0433BDD56}" dt="2022-08-14T17:57:12.692" v="1341" actId="14100"/>
        <pc:sldMkLst>
          <pc:docMk/>
          <pc:sldMk cId="387274562" sldId="386"/>
        </pc:sldMkLst>
        <pc:spChg chg="mod">
          <ac:chgData name="Wallin, Dawn" userId="S::dcw130@usask.ca::eb34adfc-0d96-4132-bb90-a9909a48f522" providerId="AD" clId="Web-{4E4520D8-A60A-35E6-8157-91C0433BDD56}" dt="2022-08-14T17:56:59.160" v="1339" actId="20577"/>
          <ac:spMkLst>
            <pc:docMk/>
            <pc:sldMk cId="387274562" sldId="386"/>
            <ac:spMk id="2" creationId="{44361DE6-09B8-B6BD-0D9A-E737771C65C3}"/>
          </ac:spMkLst>
        </pc:spChg>
        <pc:spChg chg="mod">
          <ac:chgData name="Wallin, Dawn" userId="S::dcw130@usask.ca::eb34adfc-0d96-4132-bb90-a9909a48f522" providerId="AD" clId="Web-{4E4520D8-A60A-35E6-8157-91C0433BDD56}" dt="2022-08-14T17:57:12.692" v="1341" actId="14100"/>
          <ac:spMkLst>
            <pc:docMk/>
            <pc:sldMk cId="387274562" sldId="386"/>
            <ac:spMk id="3" creationId="{643BFF05-4A27-2F78-3D25-6FA4E0AE9C05}"/>
          </ac:spMkLst>
        </pc:spChg>
      </pc:sldChg>
      <pc:sldChg chg="modSp new">
        <pc:chgData name="Wallin, Dawn" userId="S::dcw130@usask.ca::eb34adfc-0d96-4132-bb90-a9909a48f522" providerId="AD" clId="Web-{4E4520D8-A60A-35E6-8157-91C0433BDD56}" dt="2022-08-14T17:59:06.055" v="1387" actId="20577"/>
        <pc:sldMkLst>
          <pc:docMk/>
          <pc:sldMk cId="2728073767" sldId="387"/>
        </pc:sldMkLst>
        <pc:spChg chg="mod">
          <ac:chgData name="Wallin, Dawn" userId="S::dcw130@usask.ca::eb34adfc-0d96-4132-bb90-a9909a48f522" providerId="AD" clId="Web-{4E4520D8-A60A-35E6-8157-91C0433BDD56}" dt="2022-08-14T17:58:22.976" v="1365" actId="20577"/>
          <ac:spMkLst>
            <pc:docMk/>
            <pc:sldMk cId="2728073767" sldId="387"/>
            <ac:spMk id="2" creationId="{7FFCCFC0-65A0-AE99-C770-5B84758DF6E1}"/>
          </ac:spMkLst>
        </pc:spChg>
        <pc:spChg chg="mod">
          <ac:chgData name="Wallin, Dawn" userId="S::dcw130@usask.ca::eb34adfc-0d96-4132-bb90-a9909a48f522" providerId="AD" clId="Web-{4E4520D8-A60A-35E6-8157-91C0433BDD56}" dt="2022-08-14T17:59:06.055" v="1387" actId="20577"/>
          <ac:spMkLst>
            <pc:docMk/>
            <pc:sldMk cId="2728073767" sldId="387"/>
            <ac:spMk id="3" creationId="{56C84BCC-F4F7-B87D-E2DA-498DB8157E3A}"/>
          </ac:spMkLst>
        </pc:spChg>
      </pc:sldChg>
      <pc:sldChg chg="addSp delSp modSp new ord">
        <pc:chgData name="Wallin, Dawn" userId="S::dcw130@usask.ca::eb34adfc-0d96-4132-bb90-a9909a48f522" providerId="AD" clId="Web-{4E4520D8-A60A-35E6-8157-91C0433BDD56}" dt="2022-08-14T18:24:48.271" v="1677" actId="20577"/>
        <pc:sldMkLst>
          <pc:docMk/>
          <pc:sldMk cId="2830144519" sldId="388"/>
        </pc:sldMkLst>
        <pc:spChg chg="mod">
          <ac:chgData name="Wallin, Dawn" userId="S::dcw130@usask.ca::eb34adfc-0d96-4132-bb90-a9909a48f522" providerId="AD" clId="Web-{4E4520D8-A60A-35E6-8157-91C0433BDD56}" dt="2022-08-14T18:02:31.669" v="1629" actId="1076"/>
          <ac:spMkLst>
            <pc:docMk/>
            <pc:sldMk cId="2830144519" sldId="388"/>
            <ac:spMk id="2" creationId="{F6550B1C-C61E-ED18-7116-C7803E8B3E29}"/>
          </ac:spMkLst>
        </pc:spChg>
        <pc:spChg chg="add del mod">
          <ac:chgData name="Wallin, Dawn" userId="S::dcw130@usask.ca::eb34adfc-0d96-4132-bb90-a9909a48f522" providerId="AD" clId="Web-{4E4520D8-A60A-35E6-8157-91C0433BDD56}" dt="2022-08-14T18:24:48.271" v="1677" actId="20577"/>
          <ac:spMkLst>
            <pc:docMk/>
            <pc:sldMk cId="2830144519" sldId="388"/>
            <ac:spMk id="3" creationId="{54E62447-CC28-5AF9-2346-4D51FF686377}"/>
          </ac:spMkLst>
        </pc:spChg>
        <pc:spChg chg="add del mod">
          <ac:chgData name="Wallin, Dawn" userId="S::dcw130@usask.ca::eb34adfc-0d96-4132-bb90-a9909a48f522" providerId="AD" clId="Web-{4E4520D8-A60A-35E6-8157-91C0433BDD56}" dt="2022-08-14T18:03:03.342" v="1635"/>
          <ac:spMkLst>
            <pc:docMk/>
            <pc:sldMk cId="2830144519" sldId="388"/>
            <ac:spMk id="5" creationId="{D4B4848A-B1C1-DCA7-8ED2-E68ACFABB2C0}"/>
          </ac:spMkLst>
        </pc:spChg>
      </pc:sldChg>
    </pc:docChg>
  </pc:docChgLst>
  <pc:docChgLst>
    <pc:chgData name="Massie, Merle" userId="S::mmm124@usask.ca::3b606e3c-637e-4ffa-aabd-04cfe59c6d89" providerId="AD" clId="Web-{C739B965-73DD-E14C-7D9E-82B6016B1B01}"/>
    <pc:docChg chg="modSld">
      <pc:chgData name="Massie, Merle" userId="S::mmm124@usask.ca::3b606e3c-637e-4ffa-aabd-04cfe59c6d89" providerId="AD" clId="Web-{C739B965-73DD-E14C-7D9E-82B6016B1B01}" dt="2022-08-18T19:24:15.699" v="3" actId="20577"/>
      <pc:docMkLst>
        <pc:docMk/>
      </pc:docMkLst>
      <pc:sldChg chg="modSp">
        <pc:chgData name="Massie, Merle" userId="S::mmm124@usask.ca::3b606e3c-637e-4ffa-aabd-04cfe59c6d89" providerId="AD" clId="Web-{C739B965-73DD-E14C-7D9E-82B6016B1B01}" dt="2022-08-18T19:23:11.809" v="1" actId="14100"/>
        <pc:sldMkLst>
          <pc:docMk/>
          <pc:sldMk cId="3903480490" sldId="257"/>
        </pc:sldMkLst>
        <pc:spChg chg="mod">
          <ac:chgData name="Massie, Merle" userId="S::mmm124@usask.ca::3b606e3c-637e-4ffa-aabd-04cfe59c6d89" providerId="AD" clId="Web-{C739B965-73DD-E14C-7D9E-82B6016B1B01}" dt="2022-08-18T19:23:11.809" v="1" actId="14100"/>
          <ac:spMkLst>
            <pc:docMk/>
            <pc:sldMk cId="3903480490" sldId="257"/>
            <ac:spMk id="5124" creationId="{00000000-0000-0000-0000-000000000000}"/>
          </ac:spMkLst>
        </pc:spChg>
      </pc:sldChg>
      <pc:sldChg chg="modSp">
        <pc:chgData name="Massie, Merle" userId="S::mmm124@usask.ca::3b606e3c-637e-4ffa-aabd-04cfe59c6d89" providerId="AD" clId="Web-{C739B965-73DD-E14C-7D9E-82B6016B1B01}" dt="2022-08-18T19:24:15.699" v="3" actId="20577"/>
        <pc:sldMkLst>
          <pc:docMk/>
          <pc:sldMk cId="1680835846" sldId="383"/>
        </pc:sldMkLst>
        <pc:spChg chg="mod">
          <ac:chgData name="Massie, Merle" userId="S::mmm124@usask.ca::3b606e3c-637e-4ffa-aabd-04cfe59c6d89" providerId="AD" clId="Web-{C739B965-73DD-E14C-7D9E-82B6016B1B01}" dt="2022-08-18T19:24:15.699" v="3" actId="20577"/>
          <ac:spMkLst>
            <pc:docMk/>
            <pc:sldMk cId="1680835846" sldId="383"/>
            <ac:spMk id="3" creationId="{9D89586D-6B19-0311-CCB0-A8151786BCA2}"/>
          </ac:spMkLst>
        </pc:spChg>
      </pc:sldChg>
    </pc:docChg>
  </pc:docChgLst>
  <pc:docChgLst>
    <pc:chgData name="Li, Le" userId="S::lel737@usask.ca::eee95838-5a0b-478a-94c1-19750732ed3e" providerId="AD" clId="Web-{4473B28F-9EB4-A934-89AA-19A55CB4B9EF}"/>
    <pc:docChg chg="addSld delSld modSld sldOrd addMainMaster modMainMaster">
      <pc:chgData name="Li, Le" userId="S::lel737@usask.ca::eee95838-5a0b-478a-94c1-19750732ed3e" providerId="AD" clId="Web-{4473B28F-9EB4-A934-89AA-19A55CB4B9EF}" dt="2022-08-04T06:18:00.358" v="146" actId="20577"/>
      <pc:docMkLst>
        <pc:docMk/>
      </pc:docMkLst>
      <pc:sldChg chg="del">
        <pc:chgData name="Li, Le" userId="S::lel737@usask.ca::eee95838-5a0b-478a-94c1-19750732ed3e" providerId="AD" clId="Web-{4473B28F-9EB4-A934-89AA-19A55CB4B9EF}" dt="2022-08-04T05:53:13.418" v="4"/>
        <pc:sldMkLst>
          <pc:docMk/>
          <pc:sldMk cId="1072511920" sldId="287"/>
        </pc:sldMkLst>
      </pc:sldChg>
      <pc:sldChg chg="del">
        <pc:chgData name="Li, Le" userId="S::lel737@usask.ca::eee95838-5a0b-478a-94c1-19750732ed3e" providerId="AD" clId="Web-{4473B28F-9EB4-A934-89AA-19A55CB4B9EF}" dt="2022-08-04T06:06:09.245" v="114"/>
        <pc:sldMkLst>
          <pc:docMk/>
          <pc:sldMk cId="3441515265" sldId="288"/>
        </pc:sldMkLst>
      </pc:sldChg>
      <pc:sldChg chg="del">
        <pc:chgData name="Li, Le" userId="S::lel737@usask.ca::eee95838-5a0b-478a-94c1-19750732ed3e" providerId="AD" clId="Web-{4473B28F-9EB4-A934-89AA-19A55CB4B9EF}" dt="2022-08-04T05:54:13.106" v="10"/>
        <pc:sldMkLst>
          <pc:docMk/>
          <pc:sldMk cId="948018124" sldId="289"/>
        </pc:sldMkLst>
      </pc:sldChg>
      <pc:sldChg chg="del">
        <pc:chgData name="Li, Le" userId="S::lel737@usask.ca::eee95838-5a0b-478a-94c1-19750732ed3e" providerId="AD" clId="Web-{4473B28F-9EB4-A934-89AA-19A55CB4B9EF}" dt="2022-08-04T06:10:41.885" v="122"/>
        <pc:sldMkLst>
          <pc:docMk/>
          <pc:sldMk cId="3673159562" sldId="290"/>
        </pc:sldMkLst>
      </pc:sldChg>
      <pc:sldChg chg="del">
        <pc:chgData name="Li, Le" userId="S::lel737@usask.ca::eee95838-5a0b-478a-94c1-19750732ed3e" providerId="AD" clId="Web-{4473B28F-9EB4-A934-89AA-19A55CB4B9EF}" dt="2022-08-04T05:52:46.184" v="1"/>
        <pc:sldMkLst>
          <pc:docMk/>
          <pc:sldMk cId="307519092" sldId="291"/>
        </pc:sldMkLst>
      </pc:sldChg>
      <pc:sldChg chg="del">
        <pc:chgData name="Li, Le" userId="S::lel737@usask.ca::eee95838-5a0b-478a-94c1-19750732ed3e" providerId="AD" clId="Web-{4473B28F-9EB4-A934-89AA-19A55CB4B9EF}" dt="2022-08-04T05:53:07.903" v="3"/>
        <pc:sldMkLst>
          <pc:docMk/>
          <pc:sldMk cId="2270006633" sldId="292"/>
        </pc:sldMkLst>
      </pc:sldChg>
      <pc:sldChg chg="del">
        <pc:chgData name="Li, Le" userId="S::lel737@usask.ca::eee95838-5a0b-478a-94c1-19750732ed3e" providerId="AD" clId="Web-{4473B28F-9EB4-A934-89AA-19A55CB4B9EF}" dt="2022-08-04T05:53:53.184" v="8"/>
        <pc:sldMkLst>
          <pc:docMk/>
          <pc:sldMk cId="332936171" sldId="293"/>
        </pc:sldMkLst>
      </pc:sldChg>
      <pc:sldChg chg="add del">
        <pc:chgData name="Li, Le" userId="S::lel737@usask.ca::eee95838-5a0b-478a-94c1-19750732ed3e" providerId="AD" clId="Web-{4473B28F-9EB4-A934-89AA-19A55CB4B9EF}" dt="2022-08-04T06:08:38.541" v="118"/>
        <pc:sldMkLst>
          <pc:docMk/>
          <pc:sldMk cId="819537453" sldId="294"/>
        </pc:sldMkLst>
      </pc:sldChg>
      <pc:sldChg chg="del">
        <pc:chgData name="Li, Le" userId="S::lel737@usask.ca::eee95838-5a0b-478a-94c1-19750732ed3e" providerId="AD" clId="Web-{4473B28F-9EB4-A934-89AA-19A55CB4B9EF}" dt="2022-08-04T06:09:39.526" v="120"/>
        <pc:sldMkLst>
          <pc:docMk/>
          <pc:sldMk cId="3306426862" sldId="295"/>
        </pc:sldMkLst>
      </pc:sldChg>
      <pc:sldChg chg="add">
        <pc:chgData name="Li, Le" userId="S::lel737@usask.ca::eee95838-5a0b-478a-94c1-19750732ed3e" providerId="AD" clId="Web-{4473B28F-9EB4-A934-89AA-19A55CB4B9EF}" dt="2022-08-04T05:52:34.512" v="0"/>
        <pc:sldMkLst>
          <pc:docMk/>
          <pc:sldMk cId="1894771751" sldId="345"/>
        </pc:sldMkLst>
      </pc:sldChg>
      <pc:sldChg chg="modSp add">
        <pc:chgData name="Li, Le" userId="S::lel737@usask.ca::eee95838-5a0b-478a-94c1-19750732ed3e" providerId="AD" clId="Web-{4473B28F-9EB4-A934-89AA-19A55CB4B9EF}" dt="2022-08-04T05:58:13.683" v="34" actId="20577"/>
        <pc:sldMkLst>
          <pc:docMk/>
          <pc:sldMk cId="308764865" sldId="346"/>
        </pc:sldMkLst>
        <pc:spChg chg="mod">
          <ac:chgData name="Li, Le" userId="S::lel737@usask.ca::eee95838-5a0b-478a-94c1-19750732ed3e" providerId="AD" clId="Web-{4473B28F-9EB4-A934-89AA-19A55CB4B9EF}" dt="2022-08-04T05:58:13.683" v="34" actId="20577"/>
          <ac:spMkLst>
            <pc:docMk/>
            <pc:sldMk cId="308764865" sldId="346"/>
            <ac:spMk id="3" creationId="{F18DDEAF-F131-42FA-B45B-CA7368E348FB}"/>
          </ac:spMkLst>
        </pc:spChg>
      </pc:sldChg>
      <pc:sldChg chg="modSp add ord">
        <pc:chgData name="Li, Le" userId="S::lel737@usask.ca::eee95838-5a0b-478a-94c1-19750732ed3e" providerId="AD" clId="Web-{4473B28F-9EB4-A934-89AA-19A55CB4B9EF}" dt="2022-08-04T06:15:25.218" v="123" actId="14100"/>
        <pc:sldMkLst>
          <pc:docMk/>
          <pc:sldMk cId="685782802" sldId="347"/>
        </pc:sldMkLst>
        <pc:picChg chg="mod">
          <ac:chgData name="Li, Le" userId="S::lel737@usask.ca::eee95838-5a0b-478a-94c1-19750732ed3e" providerId="AD" clId="Web-{4473B28F-9EB4-A934-89AA-19A55CB4B9EF}" dt="2022-08-04T06:15:25.218" v="123" actId="14100"/>
          <ac:picMkLst>
            <pc:docMk/>
            <pc:sldMk cId="685782802" sldId="347"/>
            <ac:picMk id="4" creationId="{00000000-0000-0000-0000-000000000000}"/>
          </ac:picMkLst>
        </pc:picChg>
      </pc:sldChg>
      <pc:sldChg chg="modSp add">
        <pc:chgData name="Li, Le" userId="S::lel737@usask.ca::eee95838-5a0b-478a-94c1-19750732ed3e" providerId="AD" clId="Web-{4473B28F-9EB4-A934-89AA-19A55CB4B9EF}" dt="2022-08-04T06:18:00.358" v="146" actId="20577"/>
        <pc:sldMkLst>
          <pc:docMk/>
          <pc:sldMk cId="699555729" sldId="348"/>
        </pc:sldMkLst>
        <pc:spChg chg="mod">
          <ac:chgData name="Li, Le" userId="S::lel737@usask.ca::eee95838-5a0b-478a-94c1-19750732ed3e" providerId="AD" clId="Web-{4473B28F-9EB4-A934-89AA-19A55CB4B9EF}" dt="2022-08-04T06:05:21.120" v="112" actId="1076"/>
          <ac:spMkLst>
            <pc:docMk/>
            <pc:sldMk cId="699555729" sldId="348"/>
            <ac:spMk id="2" creationId="{338113FC-6155-4594-8193-30B8240646AE}"/>
          </ac:spMkLst>
        </pc:spChg>
        <pc:spChg chg="mod">
          <ac:chgData name="Li, Le" userId="S::lel737@usask.ca::eee95838-5a0b-478a-94c1-19750732ed3e" providerId="AD" clId="Web-{4473B28F-9EB4-A934-89AA-19A55CB4B9EF}" dt="2022-08-04T06:18:00.358" v="146" actId="20577"/>
          <ac:spMkLst>
            <pc:docMk/>
            <pc:sldMk cId="699555729" sldId="348"/>
            <ac:spMk id="3" creationId="{F18DDEAF-F131-42FA-B45B-CA7368E348FB}"/>
          </ac:spMkLst>
        </pc:spChg>
      </pc:sldChg>
      <pc:sldChg chg="add">
        <pc:chgData name="Li, Le" userId="S::lel737@usask.ca::eee95838-5a0b-478a-94c1-19750732ed3e" providerId="AD" clId="Web-{4473B28F-9EB4-A934-89AA-19A55CB4B9EF}" dt="2022-08-04T05:54:06.950" v="9"/>
        <pc:sldMkLst>
          <pc:docMk/>
          <pc:sldMk cId="2240479793" sldId="349"/>
        </pc:sldMkLst>
      </pc:sldChg>
      <pc:sldChg chg="add">
        <pc:chgData name="Li, Le" userId="S::lel737@usask.ca::eee95838-5a0b-478a-94c1-19750732ed3e" providerId="AD" clId="Web-{4473B28F-9EB4-A934-89AA-19A55CB4B9EF}" dt="2022-08-04T06:06:13.448" v="115"/>
        <pc:sldMkLst>
          <pc:docMk/>
          <pc:sldMk cId="1180366311" sldId="350"/>
        </pc:sldMkLst>
      </pc:sldChg>
      <pc:sldChg chg="add">
        <pc:chgData name="Li, Le" userId="S::lel737@usask.ca::eee95838-5a0b-478a-94c1-19750732ed3e" providerId="AD" clId="Web-{4473B28F-9EB4-A934-89AA-19A55CB4B9EF}" dt="2022-08-04T06:09:36.010" v="119"/>
        <pc:sldMkLst>
          <pc:docMk/>
          <pc:sldMk cId="2808512479" sldId="351"/>
        </pc:sldMkLst>
      </pc:sldChg>
      <pc:sldChg chg="add">
        <pc:chgData name="Li, Le" userId="S::lel737@usask.ca::eee95838-5a0b-478a-94c1-19750732ed3e" providerId="AD" clId="Web-{4473B28F-9EB4-A934-89AA-19A55CB4B9EF}" dt="2022-08-04T06:10:38.244" v="121"/>
        <pc:sldMkLst>
          <pc:docMk/>
          <pc:sldMk cId="1902926135" sldId="352"/>
        </pc:sldMkLst>
      </pc:sldChg>
      <pc:sldMasterChg chg="replId modSldLayout">
        <pc:chgData name="Li, Le" userId="S::lel737@usask.ca::eee95838-5a0b-478a-94c1-19750732ed3e" providerId="AD" clId="Web-{4473B28F-9EB4-A934-89AA-19A55CB4B9EF}" dt="2022-08-04T05:52:34.512" v="0"/>
        <pc:sldMasterMkLst>
          <pc:docMk/>
          <pc:sldMasterMk cId="3971512767" sldId="2147483675"/>
        </pc:sldMasterMkLst>
        <pc:sldLayoutChg chg="replId">
          <pc:chgData name="Li, Le" userId="S::lel737@usask.ca::eee95838-5a0b-478a-94c1-19750732ed3e" providerId="AD" clId="Web-{4473B28F-9EB4-A934-89AA-19A55CB4B9EF}" dt="2022-08-04T05:52:34.512" v="0"/>
          <pc:sldLayoutMkLst>
            <pc:docMk/>
            <pc:sldMasterMk cId="3971512767" sldId="2147483675"/>
            <pc:sldLayoutMk cId="1210472022" sldId="2147483676"/>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1587386117" sldId="2147483677"/>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578848682" sldId="2147483678"/>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2420103418" sldId="2147483679"/>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1681896850" sldId="2147483680"/>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2879958370" sldId="2147483681"/>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1585279390" sldId="2147483682"/>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943563382" sldId="2147483683"/>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2871916185" sldId="2147483684"/>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63056605" sldId="2147483685"/>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2347944554" sldId="2147483686"/>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2551633419" sldId="2147483687"/>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2870486053" sldId="2147483688"/>
          </pc:sldLayoutMkLst>
        </pc:sldLayoutChg>
        <pc:sldLayoutChg chg="replId">
          <pc:chgData name="Li, Le" userId="S::lel737@usask.ca::eee95838-5a0b-478a-94c1-19750732ed3e" providerId="AD" clId="Web-{4473B28F-9EB4-A934-89AA-19A55CB4B9EF}" dt="2022-08-04T05:52:34.512" v="0"/>
          <pc:sldLayoutMkLst>
            <pc:docMk/>
            <pc:sldMasterMk cId="3971512767" sldId="2147483675"/>
            <pc:sldLayoutMk cId="1990653118" sldId="2147483689"/>
          </pc:sldLayoutMkLst>
        </pc:sldLayoutChg>
      </pc:sldMasterChg>
      <pc:sldMasterChg chg="add addSldLayout">
        <pc:chgData name="Li, Le" userId="S::lel737@usask.ca::eee95838-5a0b-478a-94c1-19750732ed3e" providerId="AD" clId="Web-{4473B28F-9EB4-A934-89AA-19A55CB4B9EF}" dt="2022-08-04T05:52:34.512" v="0"/>
        <pc:sldMasterMkLst>
          <pc:docMk/>
          <pc:sldMasterMk cId="3391189511" sldId="2147483996"/>
        </pc:sldMasterMkLst>
        <pc:sldLayoutChg chg="add">
          <pc:chgData name="Li, Le" userId="S::lel737@usask.ca::eee95838-5a0b-478a-94c1-19750732ed3e" providerId="AD" clId="Web-{4473B28F-9EB4-A934-89AA-19A55CB4B9EF}" dt="2022-08-04T05:52:34.512" v="0"/>
          <pc:sldLayoutMkLst>
            <pc:docMk/>
            <pc:sldMasterMk cId="3391189511" sldId="2147483994"/>
            <pc:sldLayoutMk cId="2896158504" sldId="2147483663"/>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582939651" sldId="2147483666"/>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422234848" sldId="2147483668"/>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1114053660" sldId="2147483669"/>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345284569" sldId="2147483670"/>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967530633" sldId="2147483671"/>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3771656721" sldId="2147483672"/>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1666827976" sldId="2147483673"/>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1789800434" sldId="2147483674"/>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2850062048" sldId="2147483995"/>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1271715612" sldId="2147483997"/>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1095386522" sldId="2147483998"/>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3460325590" sldId="2147483999"/>
          </pc:sldLayoutMkLst>
        </pc:sldLayoutChg>
        <pc:sldLayoutChg chg="add">
          <pc:chgData name="Li, Le" userId="S::lel737@usask.ca::eee95838-5a0b-478a-94c1-19750732ed3e" providerId="AD" clId="Web-{4473B28F-9EB4-A934-89AA-19A55CB4B9EF}" dt="2022-08-04T05:52:34.512" v="0"/>
          <pc:sldLayoutMkLst>
            <pc:docMk/>
            <pc:sldMasterMk cId="3391189511" sldId="2147483994"/>
            <pc:sldLayoutMk cId="1381542877" sldId="2147484000"/>
          </pc:sldLayoutMkLst>
        </pc:sldLayoutChg>
      </pc:sldMasterChg>
    </pc:docChg>
  </pc:docChgLst>
  <pc:docChgLst>
    <pc:chgData name="Hallen, Daniel" userId="S::djh994@usask.ca::225a240b-c448-41a5-a78e-5ce5219bb865" providerId="AD" clId="Web-{1129BC88-4DED-9514-F2DE-E77800431B54}"/>
    <pc:docChg chg="addSld delSld">
      <pc:chgData name="Hallen, Daniel" userId="S::djh994@usask.ca::225a240b-c448-41a5-a78e-5ce5219bb865" providerId="AD" clId="Web-{1129BC88-4DED-9514-F2DE-E77800431B54}" dt="2022-08-12T16:09:59.839" v="7"/>
      <pc:docMkLst>
        <pc:docMk/>
      </pc:docMkLst>
      <pc:sldChg chg="del">
        <pc:chgData name="Hallen, Daniel" userId="S::djh994@usask.ca::225a240b-c448-41a5-a78e-5ce5219bb865" providerId="AD" clId="Web-{1129BC88-4DED-9514-F2DE-E77800431B54}" dt="2022-08-12T16:09:20.215" v="0"/>
        <pc:sldMkLst>
          <pc:docMk/>
          <pc:sldMk cId="318487128" sldId="309"/>
        </pc:sldMkLst>
      </pc:sldChg>
      <pc:sldChg chg="del">
        <pc:chgData name="Hallen, Daniel" userId="S::djh994@usask.ca::225a240b-c448-41a5-a78e-5ce5219bb865" providerId="AD" clId="Web-{1129BC88-4DED-9514-F2DE-E77800431B54}" dt="2022-08-12T16:09:23.590" v="1"/>
        <pc:sldMkLst>
          <pc:docMk/>
          <pc:sldMk cId="2720850990" sldId="310"/>
        </pc:sldMkLst>
      </pc:sldChg>
      <pc:sldChg chg="del">
        <pc:chgData name="Hallen, Daniel" userId="S::djh994@usask.ca::225a240b-c448-41a5-a78e-5ce5219bb865" providerId="AD" clId="Web-{1129BC88-4DED-9514-F2DE-E77800431B54}" dt="2022-08-12T16:09:28.058" v="3"/>
        <pc:sldMkLst>
          <pc:docMk/>
          <pc:sldMk cId="3439993692" sldId="311"/>
        </pc:sldMkLst>
      </pc:sldChg>
      <pc:sldChg chg="del">
        <pc:chgData name="Hallen, Daniel" userId="S::djh994@usask.ca::225a240b-c448-41a5-a78e-5ce5219bb865" providerId="AD" clId="Web-{1129BC88-4DED-9514-F2DE-E77800431B54}" dt="2022-08-12T16:09:26.668" v="2"/>
        <pc:sldMkLst>
          <pc:docMk/>
          <pc:sldMk cId="3868428788" sldId="312"/>
        </pc:sldMkLst>
      </pc:sldChg>
      <pc:sldChg chg="add">
        <pc:chgData name="Hallen, Daniel" userId="S::djh994@usask.ca::225a240b-c448-41a5-a78e-5ce5219bb865" providerId="AD" clId="Web-{1129BC88-4DED-9514-F2DE-E77800431B54}" dt="2022-08-12T16:09:59.386" v="4"/>
        <pc:sldMkLst>
          <pc:docMk/>
          <pc:sldMk cId="618469750" sldId="364"/>
        </pc:sldMkLst>
      </pc:sldChg>
      <pc:sldChg chg="add">
        <pc:chgData name="Hallen, Daniel" userId="S::djh994@usask.ca::225a240b-c448-41a5-a78e-5ce5219bb865" providerId="AD" clId="Web-{1129BC88-4DED-9514-F2DE-E77800431B54}" dt="2022-08-12T16:09:59.511" v="5"/>
        <pc:sldMkLst>
          <pc:docMk/>
          <pc:sldMk cId="1554866508" sldId="365"/>
        </pc:sldMkLst>
      </pc:sldChg>
      <pc:sldChg chg="add">
        <pc:chgData name="Hallen, Daniel" userId="S::djh994@usask.ca::225a240b-c448-41a5-a78e-5ce5219bb865" providerId="AD" clId="Web-{1129BC88-4DED-9514-F2DE-E77800431B54}" dt="2022-08-12T16:09:59.683" v="6"/>
        <pc:sldMkLst>
          <pc:docMk/>
          <pc:sldMk cId="1773800287" sldId="366"/>
        </pc:sldMkLst>
      </pc:sldChg>
      <pc:sldChg chg="add">
        <pc:chgData name="Hallen, Daniel" userId="S::djh994@usask.ca::225a240b-c448-41a5-a78e-5ce5219bb865" providerId="AD" clId="Web-{1129BC88-4DED-9514-F2DE-E77800431B54}" dt="2022-08-12T16:09:59.839" v="7"/>
        <pc:sldMkLst>
          <pc:docMk/>
          <pc:sldMk cId="1391131792" sldId="367"/>
        </pc:sldMkLst>
      </pc:sldChg>
    </pc:docChg>
  </pc:docChgLst>
  <pc:docChgLst>
    <pc:chgData name="Zakharchuk, Nataliia" userId="S::naz212@usask.ca::b0f0000a-83ff-423c-bd46-9de7e026884f" providerId="AD" clId="Web-{D6DD32A1-0618-44E7-847F-D9F1A5C908E1}"/>
    <pc:docChg chg="modSld">
      <pc:chgData name="Zakharchuk, Nataliia" userId="S::naz212@usask.ca::b0f0000a-83ff-423c-bd46-9de7e026884f" providerId="AD" clId="Web-{D6DD32A1-0618-44E7-847F-D9F1A5C908E1}" dt="2024-05-02T21:36:19.002" v="223" actId="20577"/>
      <pc:docMkLst>
        <pc:docMk/>
      </pc:docMkLst>
      <pc:sldChg chg="modSp">
        <pc:chgData name="Zakharchuk, Nataliia" userId="S::naz212@usask.ca::b0f0000a-83ff-423c-bd46-9de7e026884f" providerId="AD" clId="Web-{D6DD32A1-0618-44E7-847F-D9F1A5C908E1}" dt="2024-05-02T21:36:19.002" v="223" actId="20577"/>
        <pc:sldMkLst>
          <pc:docMk/>
          <pc:sldMk cId="1062087101" sldId="636"/>
        </pc:sldMkLst>
        <pc:spChg chg="mod">
          <ac:chgData name="Zakharchuk, Nataliia" userId="S::naz212@usask.ca::b0f0000a-83ff-423c-bd46-9de7e026884f" providerId="AD" clId="Web-{D6DD32A1-0618-44E7-847F-D9F1A5C908E1}" dt="2024-05-02T21:36:19.002" v="223" actId="20577"/>
          <ac:spMkLst>
            <pc:docMk/>
            <pc:sldMk cId="1062087101" sldId="636"/>
            <ac:spMk id="3" creationId="{C7129DB7-4891-84C7-9A5C-3D4F16D0E893}"/>
          </ac:spMkLst>
        </pc:spChg>
      </pc:sldChg>
    </pc:docChg>
  </pc:docChgLst>
  <pc:docChgLst>
    <pc:chgData name="Risling, Meaghan" userId="9cdae618-39df-40ca-b9f3-ff705e02284c" providerId="ADAL" clId="{79B81EF1-1F95-45F2-A61E-F97D529FC794}"/>
    <pc:docChg chg="custSel addSld delSld modSld delMainMaster">
      <pc:chgData name="Risling, Meaghan" userId="9cdae618-39df-40ca-b9f3-ff705e02284c" providerId="ADAL" clId="{79B81EF1-1F95-45F2-A61E-F97D529FC794}" dt="2023-07-28T20:14:23.736" v="20" actId="20577"/>
      <pc:docMkLst>
        <pc:docMk/>
      </pc:docMkLst>
      <pc:sldChg chg="del">
        <pc:chgData name="Risling, Meaghan" userId="9cdae618-39df-40ca-b9f3-ff705e02284c" providerId="ADAL" clId="{79B81EF1-1F95-45F2-A61E-F97D529FC794}" dt="2023-07-28T20:13:36.599" v="5" actId="47"/>
        <pc:sldMkLst>
          <pc:docMk/>
          <pc:sldMk cId="3903480490" sldId="257"/>
        </pc:sldMkLst>
      </pc:sldChg>
      <pc:sldChg chg="del">
        <pc:chgData name="Risling, Meaghan" userId="9cdae618-39df-40ca-b9f3-ff705e02284c" providerId="ADAL" clId="{79B81EF1-1F95-45F2-A61E-F97D529FC794}" dt="2023-07-28T20:13:38.407" v="6" actId="47"/>
        <pc:sldMkLst>
          <pc:docMk/>
          <pc:sldMk cId="4026534828" sldId="267"/>
        </pc:sldMkLst>
      </pc:sldChg>
      <pc:sldChg chg="del">
        <pc:chgData name="Risling, Meaghan" userId="9cdae618-39df-40ca-b9f3-ff705e02284c" providerId="ADAL" clId="{79B81EF1-1F95-45F2-A61E-F97D529FC794}" dt="2023-07-28T20:13:40.358" v="7" actId="47"/>
        <pc:sldMkLst>
          <pc:docMk/>
          <pc:sldMk cId="2526485327" sldId="271"/>
        </pc:sldMkLst>
      </pc:sldChg>
      <pc:sldChg chg="del">
        <pc:chgData name="Risling, Meaghan" userId="9cdae618-39df-40ca-b9f3-ff705e02284c" providerId="ADAL" clId="{79B81EF1-1F95-45F2-A61E-F97D529FC794}" dt="2023-07-28T20:13:42.229" v="8" actId="47"/>
        <pc:sldMkLst>
          <pc:docMk/>
          <pc:sldMk cId="1132267312" sldId="272"/>
        </pc:sldMkLst>
      </pc:sldChg>
      <pc:sldChg chg="del">
        <pc:chgData name="Risling, Meaghan" userId="9cdae618-39df-40ca-b9f3-ff705e02284c" providerId="ADAL" clId="{79B81EF1-1F95-45F2-A61E-F97D529FC794}" dt="2023-07-28T20:13:43.771" v="9" actId="47"/>
        <pc:sldMkLst>
          <pc:docMk/>
          <pc:sldMk cId="1756167964" sldId="274"/>
        </pc:sldMkLst>
      </pc:sldChg>
      <pc:sldChg chg="del">
        <pc:chgData name="Risling, Meaghan" userId="9cdae618-39df-40ca-b9f3-ff705e02284c" providerId="ADAL" clId="{79B81EF1-1F95-45F2-A61E-F97D529FC794}" dt="2023-07-28T20:13:45.009" v="10" actId="47"/>
        <pc:sldMkLst>
          <pc:docMk/>
          <pc:sldMk cId="2431899566" sldId="275"/>
        </pc:sldMkLst>
      </pc:sldChg>
      <pc:sldChg chg="del">
        <pc:chgData name="Risling, Meaghan" userId="9cdae618-39df-40ca-b9f3-ff705e02284c" providerId="ADAL" clId="{79B81EF1-1F95-45F2-A61E-F97D529FC794}" dt="2023-07-28T20:13:47.557" v="12" actId="47"/>
        <pc:sldMkLst>
          <pc:docMk/>
          <pc:sldMk cId="823544479" sldId="278"/>
        </pc:sldMkLst>
      </pc:sldChg>
      <pc:sldChg chg="del">
        <pc:chgData name="Risling, Meaghan" userId="9cdae618-39df-40ca-b9f3-ff705e02284c" providerId="ADAL" clId="{79B81EF1-1F95-45F2-A61E-F97D529FC794}" dt="2023-07-28T20:13:46.361" v="11" actId="47"/>
        <pc:sldMkLst>
          <pc:docMk/>
          <pc:sldMk cId="3717339871" sldId="279"/>
        </pc:sldMkLst>
      </pc:sldChg>
      <pc:sldChg chg="del">
        <pc:chgData name="Risling, Meaghan" userId="9cdae618-39df-40ca-b9f3-ff705e02284c" providerId="ADAL" clId="{79B81EF1-1F95-45F2-A61E-F97D529FC794}" dt="2023-07-28T20:13:58.719" v="19" actId="47"/>
        <pc:sldMkLst>
          <pc:docMk/>
          <pc:sldMk cId="3766931538" sldId="286"/>
        </pc:sldMkLst>
      </pc:sldChg>
      <pc:sldChg chg="del">
        <pc:chgData name="Risling, Meaghan" userId="9cdae618-39df-40ca-b9f3-ff705e02284c" providerId="ADAL" clId="{79B81EF1-1F95-45F2-A61E-F97D529FC794}" dt="2023-07-28T20:13:48.719" v="13" actId="47"/>
        <pc:sldMkLst>
          <pc:docMk/>
          <pc:sldMk cId="2766523606" sldId="379"/>
        </pc:sldMkLst>
      </pc:sldChg>
      <pc:sldChg chg="del">
        <pc:chgData name="Risling, Meaghan" userId="9cdae618-39df-40ca-b9f3-ff705e02284c" providerId="ADAL" clId="{79B81EF1-1F95-45F2-A61E-F97D529FC794}" dt="2023-07-28T20:13:49.844" v="14" actId="47"/>
        <pc:sldMkLst>
          <pc:docMk/>
          <pc:sldMk cId="3447622925" sldId="380"/>
        </pc:sldMkLst>
      </pc:sldChg>
      <pc:sldChg chg="del">
        <pc:chgData name="Risling, Meaghan" userId="9cdae618-39df-40ca-b9f3-ff705e02284c" providerId="ADAL" clId="{79B81EF1-1F95-45F2-A61E-F97D529FC794}" dt="2023-07-28T20:13:51.117" v="15" actId="47"/>
        <pc:sldMkLst>
          <pc:docMk/>
          <pc:sldMk cId="3150496988" sldId="381"/>
        </pc:sldMkLst>
      </pc:sldChg>
      <pc:sldChg chg="del">
        <pc:chgData name="Risling, Meaghan" userId="9cdae618-39df-40ca-b9f3-ff705e02284c" providerId="ADAL" clId="{79B81EF1-1F95-45F2-A61E-F97D529FC794}" dt="2023-07-28T20:13:53.882" v="16" actId="47"/>
        <pc:sldMkLst>
          <pc:docMk/>
          <pc:sldMk cId="2235428788" sldId="382"/>
        </pc:sldMkLst>
      </pc:sldChg>
      <pc:sldChg chg="del">
        <pc:chgData name="Risling, Meaghan" userId="9cdae618-39df-40ca-b9f3-ff705e02284c" providerId="ADAL" clId="{79B81EF1-1F95-45F2-A61E-F97D529FC794}" dt="2023-07-28T20:13:55.315" v="17" actId="47"/>
        <pc:sldMkLst>
          <pc:docMk/>
          <pc:sldMk cId="1680835846" sldId="383"/>
        </pc:sldMkLst>
      </pc:sldChg>
      <pc:sldChg chg="del">
        <pc:chgData name="Risling, Meaghan" userId="9cdae618-39df-40ca-b9f3-ff705e02284c" providerId="ADAL" clId="{79B81EF1-1F95-45F2-A61E-F97D529FC794}" dt="2023-07-28T20:13:57.228" v="18" actId="47"/>
        <pc:sldMkLst>
          <pc:docMk/>
          <pc:sldMk cId="457625824" sldId="384"/>
        </pc:sldMkLst>
      </pc:sldChg>
      <pc:sldChg chg="delSp modSp add mod setBg delDesignElem">
        <pc:chgData name="Risling, Meaghan" userId="9cdae618-39df-40ca-b9f3-ff705e02284c" providerId="ADAL" clId="{79B81EF1-1F95-45F2-A61E-F97D529FC794}" dt="2023-07-28T20:14:23.736" v="20" actId="20577"/>
        <pc:sldMkLst>
          <pc:docMk/>
          <pc:sldMk cId="371269904" sldId="400"/>
        </pc:sldMkLst>
        <pc:spChg chg="mod">
          <ac:chgData name="Risling, Meaghan" userId="9cdae618-39df-40ca-b9f3-ff705e02284c" providerId="ADAL" clId="{79B81EF1-1F95-45F2-A61E-F97D529FC794}" dt="2023-07-28T20:14:23.736" v="20" actId="20577"/>
          <ac:spMkLst>
            <pc:docMk/>
            <pc:sldMk cId="371269904" sldId="400"/>
            <ac:spMk id="2" creationId="{862FC930-6BDC-D9D5-BBDA-5A7E27166A18}"/>
          </ac:spMkLst>
        </pc:spChg>
        <pc:spChg chg="del">
          <ac:chgData name="Risling, Meaghan" userId="9cdae618-39df-40ca-b9f3-ff705e02284c" providerId="ADAL" clId="{79B81EF1-1F95-45F2-A61E-F97D529FC794}" dt="2023-07-28T20:12:21.167" v="1"/>
          <ac:spMkLst>
            <pc:docMk/>
            <pc:sldMk cId="371269904" sldId="400"/>
            <ac:spMk id="16" creationId="{D1D34770-47A8-402C-AF23-2B653F2D88C1}"/>
          </ac:spMkLst>
        </pc:spChg>
      </pc:sldChg>
      <pc:sldChg chg="add">
        <pc:chgData name="Risling, Meaghan" userId="9cdae618-39df-40ca-b9f3-ff705e02284c" providerId="ADAL" clId="{79B81EF1-1F95-45F2-A61E-F97D529FC794}" dt="2023-07-28T20:12:33.877" v="3"/>
        <pc:sldMkLst>
          <pc:docMk/>
          <pc:sldMk cId="1057993102" sldId="401"/>
        </pc:sldMkLst>
      </pc:sldChg>
      <pc:sldChg chg="add">
        <pc:chgData name="Risling, Meaghan" userId="9cdae618-39df-40ca-b9f3-ff705e02284c" providerId="ADAL" clId="{79B81EF1-1F95-45F2-A61E-F97D529FC794}" dt="2023-07-28T20:12:33.877" v="3"/>
        <pc:sldMkLst>
          <pc:docMk/>
          <pc:sldMk cId="724919297" sldId="402"/>
        </pc:sldMkLst>
      </pc:sldChg>
      <pc:sldChg chg="add">
        <pc:chgData name="Risling, Meaghan" userId="9cdae618-39df-40ca-b9f3-ff705e02284c" providerId="ADAL" clId="{79B81EF1-1F95-45F2-A61E-F97D529FC794}" dt="2023-07-28T20:12:33.877" v="3"/>
        <pc:sldMkLst>
          <pc:docMk/>
          <pc:sldMk cId="2262655194" sldId="403"/>
        </pc:sldMkLst>
      </pc:sldChg>
      <pc:sldChg chg="modSp add mod">
        <pc:chgData name="Risling, Meaghan" userId="9cdae618-39df-40ca-b9f3-ff705e02284c" providerId="ADAL" clId="{79B81EF1-1F95-45F2-A61E-F97D529FC794}" dt="2023-07-28T20:12:49.258" v="4" actId="20577"/>
        <pc:sldMkLst>
          <pc:docMk/>
          <pc:sldMk cId="1775595951" sldId="404"/>
        </pc:sldMkLst>
        <pc:spChg chg="mod">
          <ac:chgData name="Risling, Meaghan" userId="9cdae618-39df-40ca-b9f3-ff705e02284c" providerId="ADAL" clId="{79B81EF1-1F95-45F2-A61E-F97D529FC794}" dt="2023-07-28T20:12:49.258" v="4" actId="20577"/>
          <ac:spMkLst>
            <pc:docMk/>
            <pc:sldMk cId="1775595951" sldId="404"/>
            <ac:spMk id="2" creationId="{D3645185-DB04-BFFF-FFDB-C2776A352BC4}"/>
          </ac:spMkLst>
        </pc:spChg>
      </pc:sldChg>
      <pc:sldChg chg="add">
        <pc:chgData name="Risling, Meaghan" userId="9cdae618-39df-40ca-b9f3-ff705e02284c" providerId="ADAL" clId="{79B81EF1-1F95-45F2-A61E-F97D529FC794}" dt="2023-07-28T20:12:33.877" v="3"/>
        <pc:sldMkLst>
          <pc:docMk/>
          <pc:sldMk cId="3227600562" sldId="405"/>
        </pc:sldMkLst>
      </pc:sldChg>
      <pc:sldChg chg="add">
        <pc:chgData name="Risling, Meaghan" userId="9cdae618-39df-40ca-b9f3-ff705e02284c" providerId="ADAL" clId="{79B81EF1-1F95-45F2-A61E-F97D529FC794}" dt="2023-07-28T20:12:33.877" v="3"/>
        <pc:sldMkLst>
          <pc:docMk/>
          <pc:sldMk cId="468709799" sldId="406"/>
        </pc:sldMkLst>
      </pc:sldChg>
      <pc:sldChg chg="add">
        <pc:chgData name="Risling, Meaghan" userId="9cdae618-39df-40ca-b9f3-ff705e02284c" providerId="ADAL" clId="{79B81EF1-1F95-45F2-A61E-F97D529FC794}" dt="2023-07-28T20:12:33.877" v="3"/>
        <pc:sldMkLst>
          <pc:docMk/>
          <pc:sldMk cId="2868256020" sldId="407"/>
        </pc:sldMkLst>
      </pc:sldChg>
      <pc:sldChg chg="add">
        <pc:chgData name="Risling, Meaghan" userId="9cdae618-39df-40ca-b9f3-ff705e02284c" providerId="ADAL" clId="{79B81EF1-1F95-45F2-A61E-F97D529FC794}" dt="2023-07-28T20:12:33.877" v="3"/>
        <pc:sldMkLst>
          <pc:docMk/>
          <pc:sldMk cId="194161605" sldId="408"/>
        </pc:sldMkLst>
      </pc:sldChg>
      <pc:sldChg chg="add">
        <pc:chgData name="Risling, Meaghan" userId="9cdae618-39df-40ca-b9f3-ff705e02284c" providerId="ADAL" clId="{79B81EF1-1F95-45F2-A61E-F97D529FC794}" dt="2023-07-28T20:12:33.877" v="3"/>
        <pc:sldMkLst>
          <pc:docMk/>
          <pc:sldMk cId="2241698858" sldId="409"/>
        </pc:sldMkLst>
      </pc:sldChg>
      <pc:sldChg chg="add">
        <pc:chgData name="Risling, Meaghan" userId="9cdae618-39df-40ca-b9f3-ff705e02284c" providerId="ADAL" clId="{79B81EF1-1F95-45F2-A61E-F97D529FC794}" dt="2023-07-28T20:12:33.877" v="3"/>
        <pc:sldMkLst>
          <pc:docMk/>
          <pc:sldMk cId="999297455" sldId="410"/>
        </pc:sldMkLst>
      </pc:sldChg>
      <pc:sldMasterChg chg="del delSldLayout">
        <pc:chgData name="Risling, Meaghan" userId="9cdae618-39df-40ca-b9f3-ff705e02284c" providerId="ADAL" clId="{79B81EF1-1F95-45F2-A61E-F97D529FC794}" dt="2023-07-28T20:13:36.599" v="5" actId="47"/>
        <pc:sldMasterMkLst>
          <pc:docMk/>
          <pc:sldMasterMk cId="3583760342" sldId="2147483981"/>
        </pc:sldMasterMkLst>
        <pc:sldLayoutChg chg="del">
          <pc:chgData name="Risling, Meaghan" userId="9cdae618-39df-40ca-b9f3-ff705e02284c" providerId="ADAL" clId="{79B81EF1-1F95-45F2-A61E-F97D529FC794}" dt="2023-07-28T20:13:36.599" v="5" actId="47"/>
          <pc:sldLayoutMkLst>
            <pc:docMk/>
            <pc:sldMasterMk cId="3583760342" sldId="2147483981"/>
            <pc:sldLayoutMk cId="1894896356" sldId="2147483983"/>
          </pc:sldLayoutMkLst>
        </pc:sldLayoutChg>
        <pc:sldLayoutChg chg="del">
          <pc:chgData name="Risling, Meaghan" userId="9cdae618-39df-40ca-b9f3-ff705e02284c" providerId="ADAL" clId="{79B81EF1-1F95-45F2-A61E-F97D529FC794}" dt="2023-07-28T20:13:36.599" v="5" actId="47"/>
          <pc:sldLayoutMkLst>
            <pc:docMk/>
            <pc:sldMasterMk cId="3583760342" sldId="2147483981"/>
            <pc:sldLayoutMk cId="4184727644" sldId="2147483984"/>
          </pc:sldLayoutMkLst>
        </pc:sldLayoutChg>
        <pc:sldLayoutChg chg="del">
          <pc:chgData name="Risling, Meaghan" userId="9cdae618-39df-40ca-b9f3-ff705e02284c" providerId="ADAL" clId="{79B81EF1-1F95-45F2-A61E-F97D529FC794}" dt="2023-07-28T20:13:36.599" v="5" actId="47"/>
          <pc:sldLayoutMkLst>
            <pc:docMk/>
            <pc:sldMasterMk cId="3583760342" sldId="2147483981"/>
            <pc:sldLayoutMk cId="760213656" sldId="2147483985"/>
          </pc:sldLayoutMkLst>
        </pc:sldLayoutChg>
        <pc:sldLayoutChg chg="del">
          <pc:chgData name="Risling, Meaghan" userId="9cdae618-39df-40ca-b9f3-ff705e02284c" providerId="ADAL" clId="{79B81EF1-1F95-45F2-A61E-F97D529FC794}" dt="2023-07-28T20:13:36.599" v="5" actId="47"/>
          <pc:sldLayoutMkLst>
            <pc:docMk/>
            <pc:sldMasterMk cId="3583760342" sldId="2147483981"/>
            <pc:sldLayoutMk cId="2468389820" sldId="2147483986"/>
          </pc:sldLayoutMkLst>
        </pc:sldLayoutChg>
        <pc:sldLayoutChg chg="del">
          <pc:chgData name="Risling, Meaghan" userId="9cdae618-39df-40ca-b9f3-ff705e02284c" providerId="ADAL" clId="{79B81EF1-1F95-45F2-A61E-F97D529FC794}" dt="2023-07-28T20:13:36.599" v="5" actId="47"/>
          <pc:sldLayoutMkLst>
            <pc:docMk/>
            <pc:sldMasterMk cId="3583760342" sldId="2147483981"/>
            <pc:sldLayoutMk cId="1013401652" sldId="2147483987"/>
          </pc:sldLayoutMkLst>
        </pc:sldLayoutChg>
        <pc:sldLayoutChg chg="del">
          <pc:chgData name="Risling, Meaghan" userId="9cdae618-39df-40ca-b9f3-ff705e02284c" providerId="ADAL" clId="{79B81EF1-1F95-45F2-A61E-F97D529FC794}" dt="2023-07-28T20:13:36.599" v="5" actId="47"/>
          <pc:sldLayoutMkLst>
            <pc:docMk/>
            <pc:sldMasterMk cId="3583760342" sldId="2147483981"/>
            <pc:sldLayoutMk cId="2128595268" sldId="2147483988"/>
          </pc:sldLayoutMkLst>
        </pc:sldLayoutChg>
        <pc:sldLayoutChg chg="del">
          <pc:chgData name="Risling, Meaghan" userId="9cdae618-39df-40ca-b9f3-ff705e02284c" providerId="ADAL" clId="{79B81EF1-1F95-45F2-A61E-F97D529FC794}" dt="2023-07-28T20:13:36.599" v="5" actId="47"/>
          <pc:sldLayoutMkLst>
            <pc:docMk/>
            <pc:sldMasterMk cId="3583760342" sldId="2147483981"/>
            <pc:sldLayoutMk cId="1000792613" sldId="2147483989"/>
          </pc:sldLayoutMkLst>
        </pc:sldLayoutChg>
        <pc:sldLayoutChg chg="del">
          <pc:chgData name="Risling, Meaghan" userId="9cdae618-39df-40ca-b9f3-ff705e02284c" providerId="ADAL" clId="{79B81EF1-1F95-45F2-A61E-F97D529FC794}" dt="2023-07-28T20:13:36.599" v="5" actId="47"/>
          <pc:sldLayoutMkLst>
            <pc:docMk/>
            <pc:sldMasterMk cId="3583760342" sldId="2147483981"/>
            <pc:sldLayoutMk cId="3894042119" sldId="2147483990"/>
          </pc:sldLayoutMkLst>
        </pc:sldLayoutChg>
        <pc:sldLayoutChg chg="del">
          <pc:chgData name="Risling, Meaghan" userId="9cdae618-39df-40ca-b9f3-ff705e02284c" providerId="ADAL" clId="{79B81EF1-1F95-45F2-A61E-F97D529FC794}" dt="2023-07-28T20:13:36.599" v="5" actId="47"/>
          <pc:sldLayoutMkLst>
            <pc:docMk/>
            <pc:sldMasterMk cId="3583760342" sldId="2147483981"/>
            <pc:sldLayoutMk cId="1229718596" sldId="2147483991"/>
          </pc:sldLayoutMkLst>
        </pc:sldLayoutChg>
        <pc:sldLayoutChg chg="del">
          <pc:chgData name="Risling, Meaghan" userId="9cdae618-39df-40ca-b9f3-ff705e02284c" providerId="ADAL" clId="{79B81EF1-1F95-45F2-A61E-F97D529FC794}" dt="2023-07-28T20:13:36.599" v="5" actId="47"/>
          <pc:sldLayoutMkLst>
            <pc:docMk/>
            <pc:sldMasterMk cId="3583760342" sldId="2147483981"/>
            <pc:sldLayoutMk cId="400257136" sldId="2147483992"/>
          </pc:sldLayoutMkLst>
        </pc:sldLayoutChg>
        <pc:sldLayoutChg chg="del">
          <pc:chgData name="Risling, Meaghan" userId="9cdae618-39df-40ca-b9f3-ff705e02284c" providerId="ADAL" clId="{79B81EF1-1F95-45F2-A61E-F97D529FC794}" dt="2023-07-28T20:13:36.599" v="5" actId="47"/>
          <pc:sldLayoutMkLst>
            <pc:docMk/>
            <pc:sldMasterMk cId="3583760342" sldId="2147483981"/>
            <pc:sldLayoutMk cId="3399016024" sldId="2147483993"/>
          </pc:sldLayoutMkLst>
        </pc:sldLayoutChg>
      </pc:sldMasterChg>
    </pc:docChg>
  </pc:docChgLst>
  <pc:docChgLst>
    <pc:chgData name="Hanson, Chantal" userId="S::cmh435@usask.ca::2b2b77ed-2fb8-4915-b8c0-92411f841300" providerId="AD" clId="Web-{2C1ECAC3-4699-40CF-B362-4C61048BC0FE}"/>
    <pc:docChg chg="modSld">
      <pc:chgData name="Hanson, Chantal" userId="S::cmh435@usask.ca::2b2b77ed-2fb8-4915-b8c0-92411f841300" providerId="AD" clId="Web-{2C1ECAC3-4699-40CF-B362-4C61048BC0FE}" dt="2024-05-15T18:15:34.542" v="36" actId="14100"/>
      <pc:docMkLst>
        <pc:docMk/>
      </pc:docMkLst>
      <pc:sldChg chg="modSp">
        <pc:chgData name="Hanson, Chantal" userId="S::cmh435@usask.ca::2b2b77ed-2fb8-4915-b8c0-92411f841300" providerId="AD" clId="Web-{2C1ECAC3-4699-40CF-B362-4C61048BC0FE}" dt="2024-05-15T18:15:34.542" v="36" actId="14100"/>
        <pc:sldMkLst>
          <pc:docMk/>
          <pc:sldMk cId="4214722258" sldId="411"/>
        </pc:sldMkLst>
        <pc:spChg chg="mod">
          <ac:chgData name="Hanson, Chantal" userId="S::cmh435@usask.ca::2b2b77ed-2fb8-4915-b8c0-92411f841300" providerId="AD" clId="Web-{2C1ECAC3-4699-40CF-B362-4C61048BC0FE}" dt="2024-05-15T18:00:08.363" v="22" actId="1076"/>
          <ac:spMkLst>
            <pc:docMk/>
            <pc:sldMk cId="4214722258" sldId="411"/>
            <ac:spMk id="2" creationId="{338113FC-6155-4594-8193-30B8240646AE}"/>
          </ac:spMkLst>
        </pc:spChg>
        <pc:spChg chg="mod">
          <ac:chgData name="Hanson, Chantal" userId="S::cmh435@usask.ca::2b2b77ed-2fb8-4915-b8c0-92411f841300" providerId="AD" clId="Web-{2C1ECAC3-4699-40CF-B362-4C61048BC0FE}" dt="2024-05-15T18:15:34.542" v="36" actId="14100"/>
          <ac:spMkLst>
            <pc:docMk/>
            <pc:sldMk cId="4214722258" sldId="411"/>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14C90-B032-44FB-ABC8-A44B402B3290}"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3E184-DC70-4152-A887-0C7452DBF716}" type="slidenum">
              <a:rPr lang="en-US" smtClean="0"/>
              <a:t>‹#›</a:t>
            </a:fld>
            <a:endParaRPr lang="en-US"/>
          </a:p>
        </p:txBody>
      </p:sp>
    </p:spTree>
    <p:extLst>
      <p:ext uri="{BB962C8B-B14F-4D97-AF65-F5344CB8AC3E}">
        <p14:creationId xmlns:p14="http://schemas.microsoft.com/office/powerpoint/2010/main" val="235982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ＭＳ Ｐゴシック" charset="-128"/>
              </a:defRPr>
            </a:lvl1pPr>
            <a:lvl2pPr marL="770662" indent="-296408">
              <a:defRPr sz="2500">
                <a:solidFill>
                  <a:schemeClr val="tx1"/>
                </a:solidFill>
                <a:latin typeface="Times" charset="0"/>
                <a:ea typeface="ＭＳ Ｐゴシック" charset="-128"/>
              </a:defRPr>
            </a:lvl2pPr>
            <a:lvl3pPr marL="1185634" indent="-237127">
              <a:defRPr sz="2500">
                <a:solidFill>
                  <a:schemeClr val="tx1"/>
                </a:solidFill>
                <a:latin typeface="Times" charset="0"/>
                <a:ea typeface="ＭＳ Ｐゴシック" charset="-128"/>
              </a:defRPr>
            </a:lvl3pPr>
            <a:lvl4pPr marL="1659887" indent="-237127">
              <a:defRPr sz="2500">
                <a:solidFill>
                  <a:schemeClr val="tx1"/>
                </a:solidFill>
                <a:latin typeface="Times" charset="0"/>
                <a:ea typeface="ＭＳ Ｐゴシック" charset="-128"/>
              </a:defRPr>
            </a:lvl4pPr>
            <a:lvl5pPr marL="2134141" indent="-237127">
              <a:defRPr sz="2500">
                <a:solidFill>
                  <a:schemeClr val="tx1"/>
                </a:solidFill>
                <a:latin typeface="Times" charset="0"/>
                <a:ea typeface="ＭＳ Ｐゴシック" charset="-128"/>
              </a:defRPr>
            </a:lvl5pPr>
            <a:lvl6pPr marL="2608395" indent="-237127" eaLnBrk="0" fontAlgn="base" hangingPunct="0">
              <a:spcBef>
                <a:spcPct val="0"/>
              </a:spcBef>
              <a:spcAft>
                <a:spcPct val="0"/>
              </a:spcAft>
              <a:defRPr sz="2500">
                <a:solidFill>
                  <a:schemeClr val="tx1"/>
                </a:solidFill>
                <a:latin typeface="Times" charset="0"/>
                <a:ea typeface="ＭＳ Ｐゴシック" charset="-128"/>
              </a:defRPr>
            </a:lvl6pPr>
            <a:lvl7pPr marL="3082648" indent="-237127" eaLnBrk="0" fontAlgn="base" hangingPunct="0">
              <a:spcBef>
                <a:spcPct val="0"/>
              </a:spcBef>
              <a:spcAft>
                <a:spcPct val="0"/>
              </a:spcAft>
              <a:defRPr sz="2500">
                <a:solidFill>
                  <a:schemeClr val="tx1"/>
                </a:solidFill>
                <a:latin typeface="Times" charset="0"/>
                <a:ea typeface="ＭＳ Ｐゴシック" charset="-128"/>
              </a:defRPr>
            </a:lvl7pPr>
            <a:lvl8pPr marL="3556902" indent="-237127" eaLnBrk="0" fontAlgn="base" hangingPunct="0">
              <a:spcBef>
                <a:spcPct val="0"/>
              </a:spcBef>
              <a:spcAft>
                <a:spcPct val="0"/>
              </a:spcAft>
              <a:defRPr sz="2500">
                <a:solidFill>
                  <a:schemeClr val="tx1"/>
                </a:solidFill>
                <a:latin typeface="Times" charset="0"/>
                <a:ea typeface="ＭＳ Ｐゴシック" charset="-128"/>
              </a:defRPr>
            </a:lvl8pPr>
            <a:lvl9pPr marL="4031155" indent="-237127" eaLnBrk="0" fontAlgn="base" hangingPunct="0">
              <a:spcBef>
                <a:spcPct val="0"/>
              </a:spcBef>
              <a:spcAft>
                <a:spcPct val="0"/>
              </a:spcAft>
              <a:defRPr sz="2500">
                <a:solidFill>
                  <a:schemeClr val="tx1"/>
                </a:solidFill>
                <a:latin typeface="Times"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C626AC-3647-F14B-905E-844C6F117A5B}" type="slidenum">
              <a:rPr kumimoji="0" lang="en-US" altLang="en-US" sz="1200" b="0" i="0" u="none" strike="noStrike" kern="1200" cap="none" spc="0" normalizeH="0" baseline="0" noProof="0">
                <a:ln>
                  <a:noFill/>
                </a:ln>
                <a:solidFill>
                  <a:srgbClr val="000000"/>
                </a:solidFill>
                <a:effectLst/>
                <a:uLnTx/>
                <a:uFillTx/>
                <a:latin typeface="Times"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charset="0"/>
              <a:ea typeface="ＭＳ Ｐゴシック" charset="-128"/>
              <a:cs typeface="+mn-cs"/>
            </a:endParaRPr>
          </a:p>
        </p:txBody>
      </p:sp>
      <p:sp>
        <p:nvSpPr>
          <p:cNvPr id="6146" name="Rectangle 2"/>
          <p:cNvSpPr>
            <a:spLocks noGrp="1" noRot="1" noChangeAspect="1" noChangeArrowheads="1" noTextEdit="1"/>
          </p:cNvSpPr>
          <p:nvPr>
            <p:ph type="sldImg"/>
          </p:nvPr>
        </p:nvSpPr>
        <p:spPr>
          <a:xfrm>
            <a:off x="457200" y="719138"/>
            <a:ext cx="6400800" cy="36004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ltLang="en-US">
                <a:latin typeface="Times" charset="0"/>
                <a:ea typeface="ＭＳ Ｐゴシック" charset="-128"/>
              </a:rPr>
              <a:t>40 minutes + 20 minutes Q&amp;A</a:t>
            </a:r>
          </a:p>
        </p:txBody>
      </p:sp>
    </p:spTree>
    <p:extLst>
      <p:ext uri="{BB962C8B-B14F-4D97-AF65-F5344CB8AC3E}">
        <p14:creationId xmlns:p14="http://schemas.microsoft.com/office/powerpoint/2010/main" val="296720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32D74ED-57EF-4905-958F-B7058172D392}" type="slidenum">
              <a:rPr lang="en-US" smtClean="0"/>
              <a:t>4</a:t>
            </a:fld>
            <a:endParaRPr lang="en-US"/>
          </a:p>
        </p:txBody>
      </p:sp>
    </p:spTree>
    <p:extLst>
      <p:ext uri="{BB962C8B-B14F-4D97-AF65-F5344CB8AC3E}">
        <p14:creationId xmlns:p14="http://schemas.microsoft.com/office/powerpoint/2010/main" val="82062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32D74ED-57EF-4905-958F-B7058172D392}" type="slidenum">
              <a:rPr lang="en-US" smtClean="0"/>
              <a:t>5</a:t>
            </a:fld>
            <a:endParaRPr lang="en-US"/>
          </a:p>
        </p:txBody>
      </p:sp>
    </p:spTree>
    <p:extLst>
      <p:ext uri="{BB962C8B-B14F-4D97-AF65-F5344CB8AC3E}">
        <p14:creationId xmlns:p14="http://schemas.microsoft.com/office/powerpoint/2010/main" val="284276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32D74ED-57EF-4905-958F-B7058172D392}" type="slidenum">
              <a:rPr lang="en-US" smtClean="0"/>
              <a:t>6</a:t>
            </a:fld>
            <a:endParaRPr lang="en-US"/>
          </a:p>
        </p:txBody>
      </p:sp>
    </p:spTree>
    <p:extLst>
      <p:ext uri="{BB962C8B-B14F-4D97-AF65-F5344CB8AC3E}">
        <p14:creationId xmlns:p14="http://schemas.microsoft.com/office/powerpoint/2010/main" val="82062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65610" indent="-294465">
              <a:defRPr sz="2400">
                <a:solidFill>
                  <a:schemeClr val="tx1"/>
                </a:solidFill>
                <a:latin typeface="Times" charset="0"/>
                <a:ea typeface="ＭＳ Ｐゴシック" charset="0"/>
              </a:defRPr>
            </a:lvl2pPr>
            <a:lvl3pPr marL="1177861" indent="-235572">
              <a:defRPr sz="2400">
                <a:solidFill>
                  <a:schemeClr val="tx1"/>
                </a:solidFill>
                <a:latin typeface="Times" charset="0"/>
                <a:ea typeface="ＭＳ Ｐゴシック" charset="0"/>
              </a:defRPr>
            </a:lvl3pPr>
            <a:lvl4pPr marL="1649006" indent="-235572">
              <a:defRPr sz="2400">
                <a:solidFill>
                  <a:schemeClr val="tx1"/>
                </a:solidFill>
                <a:latin typeface="Times" charset="0"/>
                <a:ea typeface="ＭＳ Ｐゴシック" charset="0"/>
              </a:defRPr>
            </a:lvl4pPr>
            <a:lvl5pPr marL="2120150" indent="-235572">
              <a:defRPr sz="2400">
                <a:solidFill>
                  <a:schemeClr val="tx1"/>
                </a:solidFill>
                <a:latin typeface="Times" charset="0"/>
                <a:ea typeface="ＭＳ Ｐゴシック" charset="0"/>
              </a:defRPr>
            </a:lvl5pPr>
            <a:lvl6pPr marL="2591295" indent="-235572" eaLnBrk="0" fontAlgn="base" hangingPunct="0">
              <a:spcBef>
                <a:spcPct val="0"/>
              </a:spcBef>
              <a:spcAft>
                <a:spcPct val="0"/>
              </a:spcAft>
              <a:defRPr sz="2400">
                <a:solidFill>
                  <a:schemeClr val="tx1"/>
                </a:solidFill>
                <a:latin typeface="Times" charset="0"/>
                <a:ea typeface="ＭＳ Ｐゴシック" charset="0"/>
              </a:defRPr>
            </a:lvl6pPr>
            <a:lvl7pPr marL="3062439" indent="-235572" eaLnBrk="0" fontAlgn="base" hangingPunct="0">
              <a:spcBef>
                <a:spcPct val="0"/>
              </a:spcBef>
              <a:spcAft>
                <a:spcPct val="0"/>
              </a:spcAft>
              <a:defRPr sz="2400">
                <a:solidFill>
                  <a:schemeClr val="tx1"/>
                </a:solidFill>
                <a:latin typeface="Times" charset="0"/>
                <a:ea typeface="ＭＳ Ｐゴシック" charset="0"/>
              </a:defRPr>
            </a:lvl7pPr>
            <a:lvl8pPr marL="3533583" indent="-235572" eaLnBrk="0" fontAlgn="base" hangingPunct="0">
              <a:spcBef>
                <a:spcPct val="0"/>
              </a:spcBef>
              <a:spcAft>
                <a:spcPct val="0"/>
              </a:spcAft>
              <a:defRPr sz="2400">
                <a:solidFill>
                  <a:schemeClr val="tx1"/>
                </a:solidFill>
                <a:latin typeface="Times" charset="0"/>
                <a:ea typeface="ＭＳ Ｐゴシック" charset="0"/>
              </a:defRPr>
            </a:lvl8pPr>
            <a:lvl9pPr marL="4004729" indent="-235572"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7</a:t>
            </a:fld>
            <a:endParaRPr lang="en-US" sz="1200"/>
          </a:p>
        </p:txBody>
      </p:sp>
      <p:sp>
        <p:nvSpPr>
          <p:cNvPr id="16386" name="Rectangle 2"/>
          <p:cNvSpPr>
            <a:spLocks noGrp="1" noRot="1" noChangeAspect="1" noChangeArrowheads="1" noTextEdit="1"/>
          </p:cNvSpPr>
          <p:nvPr>
            <p:ph type="sldImg"/>
          </p:nvPr>
        </p:nvSpPr>
        <p:spPr>
          <a:xfrm>
            <a:off x="422275" y="704850"/>
            <a:ext cx="6257925" cy="3521075"/>
          </a:xfrm>
          <a:ln/>
        </p:spPr>
      </p:sp>
      <p:sp>
        <p:nvSpPr>
          <p:cNvPr id="1638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defRPr/>
            </a:pPr>
            <a:r>
              <a:rPr lang="en-US"/>
              <a:t>[Megan]</a:t>
            </a:r>
          </a:p>
          <a:p>
            <a:pPr lvl="0">
              <a:defRPr/>
            </a:pPr>
            <a:endParaRPr lang="en-US" sz="1100" b="1">
              <a:cs typeface="+mn-cs"/>
            </a:endParaRPr>
          </a:p>
          <a:p>
            <a:pPr>
              <a:defRPr/>
            </a:pPr>
            <a:r>
              <a:rPr lang="en-US" sz="1100"/>
              <a:t>This is a quick snapshot of our Internal Grants for International Engagement broken down into two groups – International Travel Grants; and, International Project Grants.  </a:t>
            </a:r>
            <a:endParaRPr lang="en-US" sz="1100">
              <a:cs typeface="Calibri"/>
            </a:endParaRPr>
          </a:p>
          <a:p>
            <a:pPr>
              <a:defRPr/>
            </a:pPr>
            <a:endParaRPr lang="en-US" sz="1100" b="1"/>
          </a:p>
          <a:p>
            <a:pPr>
              <a:defRPr/>
            </a:pPr>
            <a:r>
              <a:rPr lang="en-US" sz="1100" b="1"/>
              <a:t>International </a:t>
            </a:r>
            <a:r>
              <a:rPr lang="en-US" sz="1100" b="1">
                <a:cs typeface="+mn-cs"/>
              </a:rPr>
              <a:t>Travel Grants</a:t>
            </a:r>
            <a:r>
              <a:rPr lang="en-US" sz="1100" b="1" baseline="0">
                <a:cs typeface="+mn-cs"/>
              </a:rPr>
              <a:t> range from $2,500 to $5,000 </a:t>
            </a:r>
            <a:r>
              <a:rPr lang="en-US" sz="1100" baseline="0">
                <a:cs typeface="+mn-cs"/>
              </a:rPr>
              <a:t>and </a:t>
            </a:r>
            <a:r>
              <a:rPr lang="en-US" sz="1100">
                <a:cs typeface="+mn-cs"/>
              </a:rPr>
              <a:t>provide funding for travel to support various forms of partnership building activities with global partners.</a:t>
            </a:r>
            <a:r>
              <a:rPr lang="en-US" sz="1100"/>
              <a:t> </a:t>
            </a:r>
            <a:r>
              <a:rPr lang="en-US" sz="1100" baseline="0">
                <a:cs typeface="+mn-cs"/>
              </a:rPr>
              <a:t> Grant activity can be for academic or research partnership building activities to travel to the partner </a:t>
            </a:r>
            <a:r>
              <a:rPr lang="en-US" sz="1100"/>
              <a:t>institution.  The Global Ambassador Program Outgoing, Internationalization Fund and International Travel Fund are for </a:t>
            </a:r>
            <a:r>
              <a:rPr lang="en-US" sz="1100" err="1"/>
              <a:t>USask</a:t>
            </a:r>
            <a:r>
              <a:rPr lang="en-US" sz="1100"/>
              <a:t> faculty or staff to travel to the international partner institution; and the Global Ambassador Program (Incoming) is for a </a:t>
            </a:r>
            <a:r>
              <a:rPr lang="en-US" sz="1100" err="1"/>
              <a:t>USask</a:t>
            </a:r>
            <a:r>
              <a:rPr lang="en-US" sz="1100"/>
              <a:t> faculty or staff to nominate an international partner to visit the </a:t>
            </a:r>
            <a:r>
              <a:rPr lang="en-US" sz="1100" err="1"/>
              <a:t>USask</a:t>
            </a:r>
            <a:r>
              <a:rPr lang="en-US" sz="1100"/>
              <a:t> and our research labs and campus here in Saskatoon.  </a:t>
            </a:r>
            <a:endParaRPr lang="en-US" sz="1100">
              <a:cs typeface="Calibri"/>
            </a:endParaRPr>
          </a:p>
          <a:p>
            <a:pPr lvl="0">
              <a:defRPr/>
            </a:pPr>
            <a:endParaRPr lang="en-US" sz="1100" b="1" baseline="0">
              <a:cs typeface="+mn-cs"/>
            </a:endParaRPr>
          </a:p>
          <a:p>
            <a:pPr>
              <a:defRPr/>
            </a:pPr>
            <a:r>
              <a:rPr lang="en-US" sz="1100" b="1" baseline="0">
                <a:cs typeface="+mn-cs"/>
              </a:rPr>
              <a:t>International Project Grants are larger </a:t>
            </a:r>
            <a:r>
              <a:rPr lang="en-US" sz="1100" b="1"/>
              <a:t>amounts of funding and</a:t>
            </a:r>
            <a:r>
              <a:rPr lang="en-US" sz="1100" b="1" baseline="0">
                <a:cs typeface="+mn-cs"/>
              </a:rPr>
              <a:t> range from $5,000 to $50,000</a:t>
            </a:r>
            <a:r>
              <a:rPr lang="en-US" sz="1100" b="0" baseline="0">
                <a:cs typeface="+mn-cs"/>
              </a:rPr>
              <a:t>.</a:t>
            </a:r>
            <a:r>
              <a:rPr lang="en-US" sz="1100"/>
              <a:t> </a:t>
            </a:r>
            <a:r>
              <a:rPr lang="en-US" sz="1100" b="0" baseline="0">
                <a:cs typeface="+mn-cs"/>
              </a:rPr>
              <a:t> Project grants have specific parameters for each program</a:t>
            </a:r>
            <a:r>
              <a:rPr lang="en-US" sz="1100"/>
              <a:t>— there's the Global Innovation Fund for </a:t>
            </a:r>
            <a:r>
              <a:rPr lang="en-US" sz="1100" b="1"/>
              <a:t>New </a:t>
            </a:r>
            <a:r>
              <a:rPr lang="en-US" sz="1100"/>
              <a:t>Partnerships between 10-50,000; International Research Partnership Fund for </a:t>
            </a:r>
            <a:r>
              <a:rPr lang="en-US" sz="1100" b="1"/>
              <a:t>Existing </a:t>
            </a:r>
            <a:r>
              <a:rPr lang="en-US" sz="1100"/>
              <a:t>Partnerships between $5-25,000, and the Global Community Service Fund with a stream for both new and existing partnerships, but please note the difference in funding for each stream New between 10,000 – 50,000 and existing between 5,000 – 25,000. </a:t>
            </a:r>
            <a:endParaRPr lang="en-US" sz="1100" b="0" baseline="0">
              <a:cs typeface="Calibri"/>
            </a:endParaRPr>
          </a:p>
          <a:p>
            <a:pPr>
              <a:defRPr/>
            </a:pPr>
            <a:endParaRPr lang="en-US" sz="1100"/>
          </a:p>
          <a:p>
            <a:pPr>
              <a:defRPr/>
            </a:pPr>
            <a:r>
              <a:rPr lang="en-US" sz="1100"/>
              <a:t>A competition for project and travel grants is typically held once per fiscal year, and both travel and project grants are about two-years in duration; so for the current competition, t</a:t>
            </a:r>
            <a:r>
              <a:rPr lang="en-CA"/>
              <a:t>he start date can be as early as April 2022; with end dates of August 2024.</a:t>
            </a:r>
            <a:endParaRPr lang="en-US" sz="1100">
              <a:cs typeface="Calibri" panose="020F0502020204030204"/>
            </a:endParaRPr>
          </a:p>
          <a:p>
            <a:pPr lvl="1">
              <a:defRPr/>
            </a:pPr>
            <a:r>
              <a:rPr lang="en-CA"/>
              <a:t> </a:t>
            </a:r>
            <a:endParaRPr lang="en-US"/>
          </a:p>
          <a:p>
            <a:pPr>
              <a:defRPr/>
            </a:pPr>
            <a:r>
              <a:rPr lang="en-US" sz="1100"/>
              <a:t>These grants </a:t>
            </a:r>
            <a:r>
              <a:rPr lang="en-US" sz="1100" b="0" baseline="0">
                <a:cs typeface="+mn-cs"/>
              </a:rPr>
              <a:t>are internal SEED funding opportunities, so it’s important to demonstrate throughout </a:t>
            </a:r>
            <a:r>
              <a:rPr lang="en-US" sz="1100"/>
              <a:t>your proposal</a:t>
            </a:r>
            <a:r>
              <a:rPr lang="en-US" sz="1100" b="0" baseline="0">
                <a:cs typeface="+mn-cs"/>
              </a:rPr>
              <a:t> that the project will have potential to grow, scale and sustain past the end date of the grant</a:t>
            </a:r>
            <a:r>
              <a:rPr lang="en-US" sz="1100"/>
              <a:t>. </a:t>
            </a:r>
            <a:r>
              <a:rPr lang="en-US" sz="1100" b="0" baseline="0">
                <a:cs typeface="+mn-cs"/>
              </a:rPr>
              <a:t> These grants are often used as leverage for </a:t>
            </a:r>
            <a:r>
              <a:rPr lang="en-US" sz="1100"/>
              <a:t>other larger, </a:t>
            </a:r>
            <a:r>
              <a:rPr lang="en-US" sz="1100" b="0" baseline="0">
                <a:cs typeface="+mn-cs"/>
              </a:rPr>
              <a:t>external international funding opportunities</a:t>
            </a:r>
            <a:r>
              <a:rPr lang="en-US" sz="1100"/>
              <a:t>.  </a:t>
            </a:r>
            <a:endParaRPr lang="en-US" sz="1100" b="0" baseline="0">
              <a:cs typeface="Calibri"/>
            </a:endParaRPr>
          </a:p>
          <a:p>
            <a:pPr>
              <a:defRPr/>
            </a:pPr>
            <a:endParaRPr lang="en-US" sz="1100">
              <a:cs typeface="Calibri"/>
            </a:endParaRPr>
          </a:p>
          <a:p>
            <a:pPr>
              <a:defRPr/>
            </a:pPr>
            <a:r>
              <a:rPr lang="en-US" sz="1100">
                <a:cs typeface="Calibri"/>
              </a:rPr>
              <a:t>All internal grants are posted on the International Office internal funding page with the website linked here in the presentation.  </a:t>
            </a:r>
          </a:p>
          <a:p>
            <a:pPr lvl="0">
              <a:defRPr/>
            </a:pPr>
            <a:endParaRPr lang="en-US" sz="1100" b="1">
              <a:cs typeface="Calibri" panose="020F0502020204030204"/>
            </a:endParaRPr>
          </a:p>
          <a:p>
            <a:pPr>
              <a:defRPr/>
            </a:pPr>
            <a:endParaRPr lang="en-US" sz="1100">
              <a:cs typeface="Calibri" panose="020F0502020204030204"/>
            </a:endParaRPr>
          </a:p>
        </p:txBody>
      </p:sp>
    </p:spTree>
    <p:extLst>
      <p:ext uri="{BB962C8B-B14F-4D97-AF65-F5344CB8AC3E}">
        <p14:creationId xmlns:p14="http://schemas.microsoft.com/office/powerpoint/2010/main" val="327980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32D74ED-57EF-4905-958F-B7058172D392}" type="slidenum">
              <a:rPr lang="en-US" smtClean="0"/>
              <a:t>14</a:t>
            </a:fld>
            <a:endParaRPr lang="en-US"/>
          </a:p>
        </p:txBody>
      </p:sp>
    </p:spTree>
    <p:extLst>
      <p:ext uri="{BB962C8B-B14F-4D97-AF65-F5344CB8AC3E}">
        <p14:creationId xmlns:p14="http://schemas.microsoft.com/office/powerpoint/2010/main" val="121155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B6240"/>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a:solidFill>
                  <a:schemeClr val="tx1"/>
                </a:solidFill>
                <a:latin typeface="+mn-lt"/>
                <a:cs typeface="Calibri"/>
              </a:defRPr>
            </a:lvl1pPr>
          </a:lstStyle>
          <a:p>
            <a:r>
              <a:rPr lang="en-CA"/>
              <a:t>Click to edit Master subtitle style</a:t>
            </a:r>
          </a:p>
        </p:txBody>
      </p:sp>
    </p:spTree>
    <p:extLst>
      <p:ext uri="{BB962C8B-B14F-4D97-AF65-F5344CB8AC3E}">
        <p14:creationId xmlns:p14="http://schemas.microsoft.com/office/powerpoint/2010/main" val="2850062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2216" y="1524000"/>
            <a:ext cx="5090584" cy="4495800"/>
          </a:xfrm>
          <a:prstGeom prst="rect">
            <a:avLst/>
          </a:prstGeo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5994400" y="1524000"/>
            <a:ext cx="5080000" cy="4495800"/>
          </a:xfrm>
          <a:prstGeom prst="rect">
            <a:avLst/>
          </a:prstGeo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itle 1"/>
          <p:cNvSpPr>
            <a:spLocks noGrp="1"/>
          </p:cNvSpPr>
          <p:nvPr>
            <p:ph type="title"/>
          </p:nvPr>
        </p:nvSpPr>
        <p:spPr>
          <a:xfrm>
            <a:off x="685800" y="685800"/>
            <a:ext cx="10972800" cy="685800"/>
          </a:xfrm>
          <a:prstGeom prst="rect">
            <a:avLst/>
          </a:prstGeom>
        </p:spPr>
        <p:txBody>
          <a:bodyPr/>
          <a:lstStyle>
            <a:lvl1pPr>
              <a:defRPr sz="4000">
                <a:solidFill>
                  <a:srgbClr val="006A40"/>
                </a:solidFill>
                <a:latin typeface="+mn-lt"/>
              </a:defRPr>
            </a:lvl1pPr>
          </a:lstStyle>
          <a:p>
            <a:r>
              <a:rPr lang="en-CA"/>
              <a:t>Click to edit Master title style</a:t>
            </a:r>
            <a:endParaRPr lang="en-US"/>
          </a:p>
        </p:txBody>
      </p:sp>
    </p:spTree>
    <p:extLst>
      <p:ext uri="{BB962C8B-B14F-4D97-AF65-F5344CB8AC3E}">
        <p14:creationId xmlns:p14="http://schemas.microsoft.com/office/powerpoint/2010/main" val="34528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972800" cy="685800"/>
          </a:xfrm>
          <a:prstGeom prst="rect">
            <a:avLst/>
          </a:prstGeom>
        </p:spPr>
        <p:txBody>
          <a:bodyPr/>
          <a:lstStyle>
            <a:lvl1pPr>
              <a:defRPr sz="4000">
                <a:solidFill>
                  <a:srgbClr val="006A40"/>
                </a:solidFill>
                <a:latin typeface="+mn-lt"/>
              </a:defRPr>
            </a:lvl1pPr>
          </a:lstStyle>
          <a:p>
            <a:r>
              <a:rPr lang="en-CA"/>
              <a:t>Click to edit Master title style</a:t>
            </a:r>
            <a:endParaRPr lang="en-US"/>
          </a:p>
        </p:txBody>
      </p:sp>
      <p:sp>
        <p:nvSpPr>
          <p:cNvPr id="3" name="Text Placeholder 2"/>
          <p:cNvSpPr>
            <a:spLocks noGrp="1"/>
          </p:cNvSpPr>
          <p:nvPr>
            <p:ph type="body" idx="1"/>
          </p:nvPr>
        </p:nvSpPr>
        <p:spPr>
          <a:xfrm>
            <a:off x="609600" y="1428750"/>
            <a:ext cx="5386917" cy="639763"/>
          </a:xfrm>
          <a:prstGeom prst="rect">
            <a:avLst/>
          </a:prstGeo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70" y="1428750"/>
            <a:ext cx="5389033" cy="639763"/>
          </a:xfrm>
          <a:prstGeom prst="rect">
            <a:avLst/>
          </a:prstGeo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70" y="2068512"/>
            <a:ext cx="5389033"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967530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762000"/>
            <a:ext cx="4011084" cy="914400"/>
          </a:xfrm>
          <a:prstGeom prst="rect">
            <a:avLst/>
          </a:prstGeom>
        </p:spPr>
        <p:txBody>
          <a:bodyPr anchor="b"/>
          <a:lstStyle>
            <a:lvl1pPr algn="l">
              <a:defRPr sz="2000" b="1">
                <a:solidFill>
                  <a:srgbClr val="006A40"/>
                </a:solidFill>
                <a:latin typeface="+mn-lt"/>
              </a:defRPr>
            </a:lvl1pPr>
          </a:lstStyle>
          <a:p>
            <a:r>
              <a:rPr lang="en-CA"/>
              <a:t>Click to edit Master title style</a:t>
            </a:r>
            <a:endParaRPr lang="en-US"/>
          </a:p>
        </p:txBody>
      </p:sp>
      <p:sp>
        <p:nvSpPr>
          <p:cNvPr id="3" name="Content Placeholder 2"/>
          <p:cNvSpPr>
            <a:spLocks noGrp="1"/>
          </p:cNvSpPr>
          <p:nvPr>
            <p:ph idx="1"/>
          </p:nvPr>
        </p:nvSpPr>
        <p:spPr>
          <a:xfrm>
            <a:off x="4766733" y="762002"/>
            <a:ext cx="6815667" cy="5364163"/>
          </a:xfrm>
          <a:prstGeom prst="rect">
            <a:avLst/>
          </a:prstGeo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3" y="1676402"/>
            <a:ext cx="4011084" cy="4449763"/>
          </a:xfrm>
          <a:prstGeom prst="rect">
            <a:avLst/>
          </a:prstGeom>
        </p:spPr>
        <p:txBody>
          <a:bodyPr/>
          <a:lstStyle>
            <a:lvl1pPr marL="0" indent="0">
              <a:buNone/>
              <a:defRPr sz="1400">
                <a:solidFill>
                  <a:srgbClr val="006A40"/>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a:t>Click to edit Master text styles</a:t>
            </a:r>
          </a:p>
        </p:txBody>
      </p:sp>
    </p:spTree>
    <p:extLst>
      <p:ext uri="{BB962C8B-B14F-4D97-AF65-F5344CB8AC3E}">
        <p14:creationId xmlns:p14="http://schemas.microsoft.com/office/powerpoint/2010/main" val="3771656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000" b="1">
                <a:solidFill>
                  <a:srgbClr val="006A40"/>
                </a:solidFill>
                <a:latin typeface="+mn-lt"/>
              </a:defRPr>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400">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a:t>Click to edit Master text styles</a:t>
            </a:r>
          </a:p>
        </p:txBody>
      </p:sp>
    </p:spTree>
    <p:extLst>
      <p:ext uri="{BB962C8B-B14F-4D97-AF65-F5344CB8AC3E}">
        <p14:creationId xmlns:p14="http://schemas.microsoft.com/office/powerpoint/2010/main" val="1666827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80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6A40"/>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45067"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45067"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a:t>Click to edit Master subtitle style</a:t>
            </a:r>
          </a:p>
        </p:txBody>
      </p:sp>
      <p:pic>
        <p:nvPicPr>
          <p:cNvPr id="8" name="Picture 7">
            <a:extLst>
              <a:ext uri="{FF2B5EF4-FFF2-40B4-BE49-F238E27FC236}">
                <a16:creationId xmlns:a16="http://schemas.microsoft.com/office/drawing/2014/main" id="{C0C00D72-CF87-D048-A84A-75363AC0F1D8}"/>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7" name="Picture 6">
            <a:extLst>
              <a:ext uri="{FF2B5EF4-FFF2-40B4-BE49-F238E27FC236}">
                <a16:creationId xmlns:a16="http://schemas.microsoft.com/office/drawing/2014/main" id="{E3143B79-7B38-B543-9E1A-FCAC11C2DF37}"/>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7171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FD204"/>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00000"/>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000" baseline="0">
                <a:solidFill>
                  <a:srgbClr val="000000"/>
                </a:solidFill>
                <a:latin typeface="+mn-lt"/>
                <a:cs typeface="Calibri"/>
              </a:defRPr>
            </a:lvl1pPr>
          </a:lstStyle>
          <a:p>
            <a:r>
              <a:rPr lang="en-CA"/>
              <a:t>Click to edit Master subtitle style</a:t>
            </a:r>
          </a:p>
        </p:txBody>
      </p:sp>
    </p:spTree>
    <p:extLst>
      <p:ext uri="{BB962C8B-B14F-4D97-AF65-F5344CB8AC3E}">
        <p14:creationId xmlns:p14="http://schemas.microsoft.com/office/powerpoint/2010/main" val="289615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0000"/>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a:t>Click to edit Master subtitle style</a:t>
            </a:r>
          </a:p>
        </p:txBody>
      </p:sp>
      <p:pic>
        <p:nvPicPr>
          <p:cNvPr id="9" name="Picture 8">
            <a:extLst>
              <a:ext uri="{FF2B5EF4-FFF2-40B4-BE49-F238E27FC236}">
                <a16:creationId xmlns:a16="http://schemas.microsoft.com/office/drawing/2014/main" id="{9724FC3B-25F5-E343-AF74-8EC6EE37D9B6}"/>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2B805318-7A1C-4D4F-A85E-E23A7798776B}"/>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9538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6D6E71"/>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a:t>Click to edit Master subtitle style</a:t>
            </a:r>
          </a:p>
        </p:txBody>
      </p:sp>
      <p:pic>
        <p:nvPicPr>
          <p:cNvPr id="9" name="Picture 8">
            <a:extLst>
              <a:ext uri="{FF2B5EF4-FFF2-40B4-BE49-F238E27FC236}">
                <a16:creationId xmlns:a16="http://schemas.microsoft.com/office/drawing/2014/main" id="{C5733A66-5669-1B4A-A9C5-CD1D589744A7}"/>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1029F5DD-1176-DB45-84D6-CD73BD218B87}"/>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6032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00000"/>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000000"/>
                </a:solidFill>
                <a:latin typeface="+mn-lt"/>
                <a:cs typeface="Calibri"/>
              </a:defRPr>
            </a:lvl1pPr>
          </a:lstStyle>
          <a:p>
            <a:r>
              <a:rPr lang="en-CA"/>
              <a:t>Click to edit Master subtitle style</a:t>
            </a:r>
          </a:p>
        </p:txBody>
      </p:sp>
    </p:spTree>
    <p:extLst>
      <p:ext uri="{BB962C8B-B14F-4D97-AF65-F5344CB8AC3E}">
        <p14:creationId xmlns:p14="http://schemas.microsoft.com/office/powerpoint/2010/main" val="58293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a:t>Click to edit Master subtitle style</a:t>
            </a:r>
          </a:p>
        </p:txBody>
      </p:sp>
      <p:pic>
        <p:nvPicPr>
          <p:cNvPr id="9" name="Picture 8">
            <a:extLst>
              <a:ext uri="{FF2B5EF4-FFF2-40B4-BE49-F238E27FC236}">
                <a16:creationId xmlns:a16="http://schemas.microsoft.com/office/drawing/2014/main" id="{F9183619-D7D0-9F47-AD00-E38AB704CB48}"/>
              </a:ext>
            </a:extLst>
          </p:cNvPr>
          <p:cNvPicPr>
            <a:picLocks noChangeAspect="1"/>
          </p:cNvPicPr>
          <p:nvPr userDrawn="1"/>
        </p:nvPicPr>
        <p:blipFill>
          <a:blip r:embed="rId3"/>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4CE7DBCD-5E97-0E46-98F8-0608EBC59A5E}"/>
              </a:ext>
            </a:extLst>
          </p:cNvPr>
          <p:cNvPicPr>
            <a:picLocks noChangeAspect="1"/>
          </p:cNvPicPr>
          <p:nvPr userDrawn="1"/>
        </p:nvPicPr>
        <p:blipFill>
          <a:blip r:embed="rId4"/>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8154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3" y="838200"/>
            <a:ext cx="11400367" cy="609600"/>
          </a:xfrm>
          <a:prstGeom prst="rect">
            <a:avLst/>
          </a:prstGeom>
        </p:spPr>
        <p:txBody>
          <a:bodyPr/>
          <a:lstStyle>
            <a:lvl1pPr algn="ctr">
              <a:defRPr baseline="0">
                <a:solidFill>
                  <a:srgbClr val="006A40"/>
                </a:solidFill>
                <a:latin typeface="+mn-lt"/>
              </a:defRPr>
            </a:lvl1pPr>
          </a:lstStyle>
          <a:p>
            <a:r>
              <a:rPr lang="en-CA"/>
              <a:t>Click to edit Master title style</a:t>
            </a:r>
            <a:endParaRPr lang="en-US"/>
          </a:p>
        </p:txBody>
      </p:sp>
      <p:sp>
        <p:nvSpPr>
          <p:cNvPr id="3" name="Content Placeholder 2"/>
          <p:cNvSpPr>
            <a:spLocks noGrp="1"/>
          </p:cNvSpPr>
          <p:nvPr>
            <p:ph idx="1"/>
          </p:nvPr>
        </p:nvSpPr>
        <p:spPr>
          <a:xfrm>
            <a:off x="304803" y="1600200"/>
            <a:ext cx="11400367" cy="4495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2223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3600" b="1" cap="all" baseline="0">
                <a:solidFill>
                  <a:srgbClr val="006A40"/>
                </a:solidFill>
                <a:latin typeface="+mn-lt"/>
              </a:defRPr>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mn-lt"/>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CA"/>
              <a:t>Click to edit Master text styles</a:t>
            </a:r>
          </a:p>
        </p:txBody>
      </p:sp>
    </p:spTree>
    <p:extLst>
      <p:ext uri="{BB962C8B-B14F-4D97-AF65-F5344CB8AC3E}">
        <p14:creationId xmlns:p14="http://schemas.microsoft.com/office/powerpoint/2010/main" val="111405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DCB66-9CC0-AB49-8C68-9E86F298E35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275249" y="231590"/>
            <a:ext cx="1683405"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ACB2E2DC-F0E0-3A4D-90ED-9A7C96DF606E}"/>
              </a:ext>
            </a:extLst>
          </p:cNvPr>
          <p:cNvPicPr>
            <a:picLocks noChangeAspect="1"/>
          </p:cNvPicPr>
          <p:nvPr userDrawn="1"/>
        </p:nvPicPr>
        <p:blipFill>
          <a:blip r:embed="rId17"/>
          <a:stretch>
            <a:fillRect/>
          </a:stretch>
        </p:blipFill>
        <p:spPr>
          <a:xfrm>
            <a:off x="9829892" y="6249600"/>
            <a:ext cx="2163988" cy="426240"/>
          </a:xfrm>
          <a:prstGeom prst="rect">
            <a:avLst/>
          </a:prstGeom>
        </p:spPr>
      </p:pic>
    </p:spTree>
    <p:extLst>
      <p:ext uri="{BB962C8B-B14F-4D97-AF65-F5344CB8AC3E}">
        <p14:creationId xmlns:p14="http://schemas.microsoft.com/office/powerpoint/2010/main" val="3391189511"/>
      </p:ext>
    </p:extLst>
  </p:cSld>
  <p:clrMap bg1="lt1" tx1="dk1" bg2="lt2" tx2="dk2" accent1="accent1" accent2="accent2" accent3="accent3" accent4="accent4" accent5="accent5" accent6="accent6" hlink="hlink" folHlink="folHlink"/>
  <p:sldLayoutIdLst>
    <p:sldLayoutId id="2147483995"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4400">
          <a:solidFill>
            <a:srgbClr val="595959"/>
          </a:solidFill>
          <a:latin typeface="Calibri"/>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189" algn="l" rtl="0" fontAlgn="base">
        <a:spcBef>
          <a:spcPct val="0"/>
        </a:spcBef>
        <a:spcAft>
          <a:spcPct val="0"/>
        </a:spcAft>
        <a:defRPr sz="3200" b="1">
          <a:solidFill>
            <a:srgbClr val="FFFFFF"/>
          </a:solidFill>
          <a:latin typeface="Arial Black" pitchFamily="-108" charset="0"/>
        </a:defRPr>
      </a:lvl6pPr>
      <a:lvl7pPr marL="914377" algn="l" rtl="0" fontAlgn="base">
        <a:spcBef>
          <a:spcPct val="0"/>
        </a:spcBef>
        <a:spcAft>
          <a:spcPct val="0"/>
        </a:spcAft>
        <a:defRPr sz="3200" b="1">
          <a:solidFill>
            <a:srgbClr val="FFFFFF"/>
          </a:solidFill>
          <a:latin typeface="Arial Black" pitchFamily="-108" charset="0"/>
        </a:defRPr>
      </a:lvl7pPr>
      <a:lvl8pPr marL="1371566" algn="l" rtl="0" fontAlgn="base">
        <a:spcBef>
          <a:spcPct val="0"/>
        </a:spcBef>
        <a:spcAft>
          <a:spcPct val="0"/>
        </a:spcAft>
        <a:defRPr sz="3200" b="1">
          <a:solidFill>
            <a:srgbClr val="FFFFFF"/>
          </a:solidFill>
          <a:latin typeface="Arial Black" pitchFamily="-108" charset="0"/>
        </a:defRPr>
      </a:lvl8pPr>
      <a:lvl9pPr marL="1828754" algn="l" rtl="0" fontAlgn="base">
        <a:spcBef>
          <a:spcPct val="0"/>
        </a:spcBef>
        <a:spcAft>
          <a:spcPct val="0"/>
        </a:spcAft>
        <a:defRPr sz="3200" b="1">
          <a:solidFill>
            <a:srgbClr val="FFFFFF"/>
          </a:solidFill>
          <a:latin typeface="Arial Black" pitchFamily="-108" charset="0"/>
        </a:defRPr>
      </a:lvl9pPr>
    </p:titleStyle>
    <p:bodyStyle>
      <a:lvl1pPr marL="269868" indent="-269868" algn="l" rtl="0" eaLnBrk="0" fontAlgn="base" hangingPunct="0">
        <a:spcBef>
          <a:spcPct val="20000"/>
        </a:spcBef>
        <a:spcAft>
          <a:spcPct val="0"/>
        </a:spcAft>
        <a:buSzPct val="75000"/>
        <a:buFont typeface="Wingdings" charset="2"/>
        <a:buChar char="§"/>
        <a:defRPr sz="2800">
          <a:solidFill>
            <a:srgbClr val="000000"/>
          </a:solidFill>
          <a:latin typeface="Calibri"/>
          <a:ea typeface="ＭＳ Ｐゴシック" pitchFamily="-108" charset="-128"/>
          <a:cs typeface="Calibri"/>
        </a:defRPr>
      </a:lvl1pPr>
      <a:lvl2pPr marL="914377" indent="-457189" algn="l" rtl="0" eaLnBrk="0" fontAlgn="base" hangingPunct="0">
        <a:spcBef>
          <a:spcPct val="20000"/>
        </a:spcBef>
        <a:spcAft>
          <a:spcPct val="0"/>
        </a:spcAft>
        <a:buSzPct val="75000"/>
        <a:buFont typeface="Arial" charset="0"/>
        <a:buAutoNum type="alphaLcParenR"/>
        <a:defRPr sz="2400">
          <a:solidFill>
            <a:srgbClr val="000000"/>
          </a:solidFill>
          <a:latin typeface="Calibri"/>
          <a:ea typeface="ＭＳ Ｐゴシック" pitchFamily="-108" charset="-128"/>
          <a:cs typeface="Calibri"/>
        </a:defRPr>
      </a:lvl2pPr>
      <a:lvl3pPr marL="1371566" indent="-457189" algn="l" rtl="0" eaLnBrk="0" fontAlgn="base" hangingPunct="0">
        <a:spcBef>
          <a:spcPct val="20000"/>
        </a:spcBef>
        <a:spcAft>
          <a:spcPct val="0"/>
        </a:spcAft>
        <a:buFont typeface="Times" charset="0"/>
        <a:buChar char="•"/>
        <a:defRPr sz="2000">
          <a:solidFill>
            <a:srgbClr val="000000"/>
          </a:solidFill>
          <a:latin typeface="Calibri"/>
          <a:ea typeface="ＭＳ Ｐゴシック" pitchFamily="-108" charset="-128"/>
          <a:cs typeface="Calibri"/>
        </a:defRPr>
      </a:lvl3pPr>
      <a:lvl4pPr marL="1752556"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4pPr>
      <a:lvl5pPr marL="2209745"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5pPr>
      <a:lvl6pPr marL="2666933"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6pPr>
      <a:lvl7pPr marL="3124122"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7pPr>
      <a:lvl8pPr marL="3581310"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8pPr>
      <a:lvl9pPr marL="4038499"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ansatlanticplatform.com/activities/dgt-pre-announcement/" TargetMode="External"/><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hyperlink" Target="https://transatlanticplatform.com/activities/t-ap-digging-into-data-challenge/" TargetMode="External"/><Relationship Id="rId5" Type="http://schemas.openxmlformats.org/officeDocument/2006/relationships/hyperlink" Target="https://transatlanticplatform.com/activities/social-innovation/" TargetMode="External"/><Relationship Id="rId4" Type="http://schemas.openxmlformats.org/officeDocument/2006/relationships/hyperlink" Target="https://transatlanticplatform.com/t-ap-recovery-renewal-and-resilience-in-a-post-pandemic-world-rr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international.office@usask.ca"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vpresearch.usask.ca/rasi/resource-hub/newsletters-and-listservs.php"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internationaloffice.usask.ca/internal-funding.php"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internationaloffice.usask.ca/documents/international-blueprint-pub-FINAL.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p:cNvPicPr>
          <p:nvPr/>
        </p:nvPicPr>
        <p:blipFill>
          <a:blip r:embed="rId3"/>
          <a:stretch>
            <a:fillRect/>
          </a:stretch>
        </p:blipFill>
        <p:spPr bwMode="auto">
          <a:xfrm>
            <a:off x="0" y="0"/>
            <a:ext cx="121940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5"/>
          <p:cNvSpPr>
            <a:spLocks noChangeArrowheads="1"/>
          </p:cNvSpPr>
          <p:nvPr/>
        </p:nvSpPr>
        <p:spPr bwMode="auto">
          <a:xfrm>
            <a:off x="3929066" y="34385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charset="0"/>
              <a:ea typeface="ＭＳ Ｐゴシック" charset="-128"/>
              <a:cs typeface="+mn-cs"/>
            </a:endParaRPr>
          </a:p>
        </p:txBody>
      </p:sp>
      <p:sp>
        <p:nvSpPr>
          <p:cNvPr id="5124" name="Title 1"/>
          <p:cNvSpPr>
            <a:spLocks noGrp="1"/>
          </p:cNvSpPr>
          <p:nvPr>
            <p:ph type="ctrTitle"/>
          </p:nvPr>
        </p:nvSpPr>
        <p:spPr bwMode="auto">
          <a:xfrm>
            <a:off x="0" y="1228826"/>
            <a:ext cx="12192001" cy="1551319"/>
          </a:xfrm>
          <a:solidFill>
            <a:srgbClr val="006A40"/>
          </a:solidFill>
        </p:spPr>
        <p:txBody>
          <a:bodyPr vert="horz" wrap="square" lIns="91440" tIns="45720" rIns="91440" bIns="45720" numCol="1" anchor="t" anchorCtr="0" compatLnSpc="1">
            <a:prstTxWarp prst="textNoShape">
              <a:avLst/>
            </a:prstTxWarp>
          </a:bodyPr>
          <a:lstStyle/>
          <a:p>
            <a:pPr algn="ctr" rtl="0" fontAlgn="base"/>
            <a:r>
              <a:rPr lang="en-US" sz="1000">
                <a:solidFill>
                  <a:schemeClr val="bg1"/>
                </a:solidFill>
              </a:rPr>
              <a:t> </a:t>
            </a:r>
            <a:br>
              <a:rPr lang="en-US" sz="3200">
                <a:solidFill>
                  <a:schemeClr val="bg1"/>
                </a:solidFill>
              </a:rPr>
            </a:br>
            <a:r>
              <a:rPr lang="en-US" sz="4000">
                <a:solidFill>
                  <a:schemeClr val="bg2"/>
                </a:solidFill>
                <a:effectLst/>
                <a:latin typeface="Calibri" panose="020F0502020204030204" pitchFamily="34" charset="0"/>
                <a:ea typeface="Calibri" panose="020F0502020204030204" pitchFamily="34" charset="0"/>
              </a:rPr>
              <a:t>Demystifying an International Component in the Tri-Agency Funding Programs</a:t>
            </a:r>
            <a:br>
              <a:rPr lang="en-US" sz="4000">
                <a:solidFill>
                  <a:schemeClr val="bg2"/>
                </a:solidFill>
              </a:rPr>
            </a:br>
            <a:br>
              <a:rPr lang="en-US" sz="4000">
                <a:solidFill>
                  <a:schemeClr val="bg2"/>
                </a:solidFill>
              </a:rPr>
            </a:br>
            <a:r>
              <a:rPr lang="en-US" sz="2800" b="0">
                <a:solidFill>
                  <a:schemeClr val="bg1"/>
                </a:solidFill>
              </a:rPr>
              <a:t>May 22, 2024</a:t>
            </a:r>
            <a:br>
              <a:rPr lang="en-US" sz="2000" b="0"/>
            </a:br>
            <a:br>
              <a:rPr lang="en-US" sz="2000" b="0"/>
            </a:br>
            <a:br>
              <a:rPr lang="en-US" altLang="en-US" sz="2000" b="0">
                <a:ln w="6600">
                  <a:solidFill>
                    <a:schemeClr val="accent2"/>
                  </a:solidFill>
                  <a:prstDash val="solid"/>
                </a:ln>
                <a:solidFill>
                  <a:srgbClr val="FFFFFF"/>
                </a:solidFill>
                <a:effectLst>
                  <a:outerShdw blurRad="50800" dist="38100" dir="5400000" algn="t" rotWithShape="0">
                    <a:prstClr val="black">
                      <a:alpha val="40000"/>
                    </a:prstClr>
                  </a:outerShdw>
                </a:effectLst>
                <a:latin typeface="Trebuchet MS" panose="020B0603020202020204" pitchFamily="34" charset="0"/>
                <a:ea typeface="ＭＳ Ｐゴシック" charset="-128"/>
                <a:cs typeface="Calibri" charset="0"/>
              </a:rPr>
            </a:br>
            <a:r>
              <a:rPr lang="en-CA" sz="2400" i="0" u="none" strike="noStrike">
                <a:solidFill>
                  <a:schemeClr val="bg2"/>
                </a:solidFill>
                <a:effectLst/>
                <a:latin typeface="Calibri" panose="020F0502020204030204" pitchFamily="34" charset="0"/>
              </a:rPr>
              <a:t>USask International Office</a:t>
            </a:r>
            <a:r>
              <a:rPr lang="en-US" sz="2400" b="0" i="0">
                <a:solidFill>
                  <a:schemeClr val="bg2"/>
                </a:solidFill>
                <a:effectLst/>
                <a:latin typeface="Calibri" panose="020F0502020204030204" pitchFamily="34" charset="0"/>
              </a:rPr>
              <a:t>​</a:t>
            </a:r>
            <a:br>
              <a:rPr lang="en-US" sz="2400" b="0" i="0">
                <a:solidFill>
                  <a:schemeClr val="bg2"/>
                </a:solidFill>
                <a:effectLst/>
                <a:latin typeface="Segoe UI" panose="020B0502040204020203" pitchFamily="34" charset="0"/>
              </a:rPr>
            </a:br>
            <a:r>
              <a:rPr lang="en-CA" sz="2400" b="0" i="0" u="none" strike="noStrike">
                <a:solidFill>
                  <a:schemeClr val="bg2"/>
                </a:solidFill>
                <a:effectLst/>
                <a:latin typeface="Calibri" panose="020F0502020204030204" pitchFamily="34" charset="0"/>
              </a:rPr>
              <a:t>Presenters: Le Li, Chantal Hanson, Leila Tang, Nataliia Zakharchuk</a:t>
            </a:r>
            <a:r>
              <a:rPr lang="en-US" sz="1800" b="0" i="0">
                <a:solidFill>
                  <a:schemeClr val="bg2"/>
                </a:solidFill>
                <a:effectLst/>
                <a:latin typeface="Calibri" panose="020F0502020204030204" pitchFamily="34" charset="0"/>
              </a:rPr>
              <a:t>​</a:t>
            </a:r>
            <a:br>
              <a:rPr lang="en-US" altLang="en-US" spc="50">
                <a:ln w="0"/>
                <a:solidFill>
                  <a:schemeClr val="bg2"/>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br>
            <a:br>
              <a:rPr lang="en-US" altLang="en-US" spc="50">
                <a:ln w="0"/>
                <a:solidFill>
                  <a:schemeClr val="bg2"/>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br>
            <a:endParaRPr lang="en-US" altLang="en-US" spc="50">
              <a:ln w="0"/>
              <a:solidFill>
                <a:schemeClr val="bg2"/>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endParaRPr>
          </a:p>
        </p:txBody>
      </p:sp>
      <p:pic>
        <p:nvPicPr>
          <p:cNvPr id="9" name="Picture 8">
            <a:extLst>
              <a:ext uri="{FF2B5EF4-FFF2-40B4-BE49-F238E27FC236}">
                <a16:creationId xmlns:a16="http://schemas.microsoft.com/office/drawing/2014/main" id="{CBF3FFEA-0FE0-064B-9AFE-AB7B13F395EE}"/>
              </a:ext>
            </a:extLst>
          </p:cNvPr>
          <p:cNvPicPr>
            <a:picLocks noChangeAspect="1"/>
          </p:cNvPicPr>
          <p:nvPr/>
        </p:nvPicPr>
        <p:blipFill>
          <a:blip r:embed="rId4"/>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4771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A2E4-8628-0BFC-9881-B76041922F39}"/>
              </a:ext>
            </a:extLst>
          </p:cNvPr>
          <p:cNvSpPr>
            <a:spLocks noGrp="1"/>
          </p:cNvSpPr>
          <p:nvPr>
            <p:ph type="title"/>
          </p:nvPr>
        </p:nvSpPr>
        <p:spPr>
          <a:xfrm>
            <a:off x="500745" y="685800"/>
            <a:ext cx="11400367" cy="609600"/>
          </a:xfrm>
        </p:spPr>
        <p:txBody>
          <a:bodyPr/>
          <a:lstStyle/>
          <a:p>
            <a:r>
              <a:rPr lang="en-US" sz="3200">
                <a:solidFill>
                  <a:schemeClr val="tx2">
                    <a:lumMod val="75000"/>
                  </a:schemeClr>
                </a:solidFill>
                <a:effectLst/>
                <a:latin typeface="Helvetica" panose="020B0604020202020204" pitchFamily="34" charset="0"/>
                <a:ea typeface="Calibri" panose="020F0502020204030204" pitchFamily="34" charset="0"/>
              </a:rPr>
              <a:t>New Frontiers in Research Fund (NFRF)</a:t>
            </a:r>
            <a:endParaRPr lang="en-US" sz="3200">
              <a:solidFill>
                <a:schemeClr val="tx2">
                  <a:lumMod val="75000"/>
                </a:schemeClr>
              </a:solidFill>
            </a:endParaRPr>
          </a:p>
        </p:txBody>
      </p:sp>
      <p:pic>
        <p:nvPicPr>
          <p:cNvPr id="5" name="Picture 4">
            <a:extLst>
              <a:ext uri="{FF2B5EF4-FFF2-40B4-BE49-F238E27FC236}">
                <a16:creationId xmlns:a16="http://schemas.microsoft.com/office/drawing/2014/main" id="{7A32E294-3F67-8E74-C6DD-57F7DDD40BB6}"/>
              </a:ext>
            </a:extLst>
          </p:cNvPr>
          <p:cNvPicPr>
            <a:picLocks noChangeAspect="1"/>
          </p:cNvPicPr>
          <p:nvPr/>
        </p:nvPicPr>
        <p:blipFill>
          <a:blip r:embed="rId2"/>
          <a:stretch>
            <a:fillRect/>
          </a:stretch>
        </p:blipFill>
        <p:spPr>
          <a:xfrm>
            <a:off x="1" y="1545772"/>
            <a:ext cx="12195252" cy="4334108"/>
          </a:xfrm>
          <a:prstGeom prst="rect">
            <a:avLst/>
          </a:prstGeom>
          <a:ln>
            <a:noFill/>
          </a:ln>
          <a:effectLst>
            <a:softEdge rad="112500"/>
          </a:effectLst>
        </p:spPr>
      </p:pic>
      <p:sp>
        <p:nvSpPr>
          <p:cNvPr id="6" name="TextBox 5">
            <a:extLst>
              <a:ext uri="{FF2B5EF4-FFF2-40B4-BE49-F238E27FC236}">
                <a16:creationId xmlns:a16="http://schemas.microsoft.com/office/drawing/2014/main" id="{9FBB1632-DC32-7123-8D9A-74495187A0A5}"/>
              </a:ext>
            </a:extLst>
          </p:cNvPr>
          <p:cNvSpPr txBox="1"/>
          <p:nvPr/>
        </p:nvSpPr>
        <p:spPr>
          <a:xfrm>
            <a:off x="3222172" y="3559629"/>
            <a:ext cx="2797628" cy="738664"/>
          </a:xfrm>
          <a:prstGeom prst="rect">
            <a:avLst/>
          </a:prstGeom>
          <a:noFill/>
        </p:spPr>
        <p:txBody>
          <a:bodyPr wrap="square" rtlCol="0">
            <a:spAutoFit/>
          </a:bodyPr>
          <a:lstStyle/>
          <a:p>
            <a:r>
              <a:rPr lang="en-US" sz="1400"/>
              <a:t>NOI: </a:t>
            </a:r>
            <a:r>
              <a:rPr lang="en-US" sz="1400" kern="0">
                <a:solidFill>
                  <a:srgbClr val="333333"/>
                </a:solidFill>
                <a:effectLst/>
                <a:latin typeface="Helvetica" panose="020B0604020202020204" pitchFamily="34" charset="0"/>
                <a:ea typeface="Times New Roman" panose="02020603050405020304" pitchFamily="18" charset="0"/>
              </a:rPr>
              <a:t>August 27, 2024</a:t>
            </a:r>
          </a:p>
          <a:p>
            <a:r>
              <a:rPr lang="en-US" sz="1400" kern="0">
                <a:solidFill>
                  <a:srgbClr val="333333"/>
                </a:solidFill>
                <a:effectLst/>
                <a:latin typeface="Helvetica" panose="020B0604020202020204" pitchFamily="34" charset="0"/>
                <a:ea typeface="Times New Roman" panose="02020603050405020304" pitchFamily="18" charset="0"/>
              </a:rPr>
              <a:t>Up to $125,000 per year</a:t>
            </a:r>
          </a:p>
          <a:p>
            <a:r>
              <a:rPr lang="en-US" sz="1400" kern="0">
                <a:solidFill>
                  <a:srgbClr val="333333"/>
                </a:solidFill>
                <a:latin typeface="Helvetica" panose="020B0604020202020204" pitchFamily="34" charset="0"/>
                <a:ea typeface="Times New Roman" panose="02020603050405020304" pitchFamily="18" charset="0"/>
              </a:rPr>
              <a:t>2-year projects</a:t>
            </a:r>
            <a:r>
              <a:rPr lang="en-US" sz="1400" kern="0">
                <a:solidFill>
                  <a:srgbClr val="333333"/>
                </a:solidFill>
                <a:effectLst/>
                <a:latin typeface="Helvetica" panose="020B0604020202020204" pitchFamily="34" charset="0"/>
                <a:ea typeface="Times New Roman" panose="02020603050405020304" pitchFamily="18" charset="0"/>
              </a:rPr>
              <a:t> </a:t>
            </a:r>
            <a:endParaRPr lang="en-US" sz="1400"/>
          </a:p>
        </p:txBody>
      </p:sp>
      <p:sp>
        <p:nvSpPr>
          <p:cNvPr id="7" name="TextBox 6">
            <a:extLst>
              <a:ext uri="{FF2B5EF4-FFF2-40B4-BE49-F238E27FC236}">
                <a16:creationId xmlns:a16="http://schemas.microsoft.com/office/drawing/2014/main" id="{5C0E118C-8BD5-1E82-8A8C-9425D1EC1E70}"/>
              </a:ext>
            </a:extLst>
          </p:cNvPr>
          <p:cNvSpPr txBox="1"/>
          <p:nvPr/>
        </p:nvSpPr>
        <p:spPr>
          <a:xfrm>
            <a:off x="3222172" y="5214257"/>
            <a:ext cx="2797628" cy="738664"/>
          </a:xfrm>
          <a:prstGeom prst="rect">
            <a:avLst/>
          </a:prstGeom>
          <a:noFill/>
        </p:spPr>
        <p:txBody>
          <a:bodyPr wrap="square" rtlCol="0">
            <a:spAutoFit/>
          </a:bodyPr>
          <a:lstStyle/>
          <a:p>
            <a:r>
              <a:rPr lang="en-US" sz="1400"/>
              <a:t>LOI: </a:t>
            </a:r>
            <a:r>
              <a:rPr lang="en-US" sz="1400" kern="0">
                <a:solidFill>
                  <a:srgbClr val="333333"/>
                </a:solidFill>
                <a:effectLst/>
                <a:latin typeface="Helvetica" panose="020B0604020202020204" pitchFamily="34" charset="0"/>
                <a:ea typeface="Times New Roman" panose="02020603050405020304" pitchFamily="18" charset="0"/>
              </a:rPr>
              <a:t>January 10, 2024</a:t>
            </a:r>
          </a:p>
          <a:p>
            <a:r>
              <a:rPr lang="en-US" sz="1400" kern="0">
                <a:solidFill>
                  <a:srgbClr val="333333"/>
                </a:solidFill>
                <a:effectLst/>
                <a:latin typeface="Helvetica" panose="020B0604020202020204" pitchFamily="34" charset="0"/>
                <a:ea typeface="Times New Roman" panose="02020603050405020304" pitchFamily="18" charset="0"/>
              </a:rPr>
              <a:t>Maximum $4,000,000 per year</a:t>
            </a:r>
          </a:p>
          <a:p>
            <a:r>
              <a:rPr lang="en-US" sz="1400" kern="0">
                <a:solidFill>
                  <a:srgbClr val="333333"/>
                </a:solidFill>
                <a:latin typeface="Helvetica" panose="020B0604020202020204" pitchFamily="34" charset="0"/>
                <a:ea typeface="Times New Roman" panose="02020603050405020304" pitchFamily="18" charset="0"/>
              </a:rPr>
              <a:t>6-year projects</a:t>
            </a:r>
            <a:r>
              <a:rPr lang="en-US" sz="1400" kern="0">
                <a:solidFill>
                  <a:srgbClr val="333333"/>
                </a:solidFill>
                <a:effectLst/>
                <a:latin typeface="Helvetica" panose="020B0604020202020204" pitchFamily="34" charset="0"/>
                <a:ea typeface="Times New Roman" panose="02020603050405020304" pitchFamily="18" charset="0"/>
              </a:rPr>
              <a:t> </a:t>
            </a:r>
            <a:endParaRPr lang="en-US" sz="1400"/>
          </a:p>
        </p:txBody>
      </p:sp>
      <p:sp>
        <p:nvSpPr>
          <p:cNvPr id="8" name="TextBox 7">
            <a:extLst>
              <a:ext uri="{FF2B5EF4-FFF2-40B4-BE49-F238E27FC236}">
                <a16:creationId xmlns:a16="http://schemas.microsoft.com/office/drawing/2014/main" id="{DD49AF9B-F65E-6920-CD56-9003F6578C9C}"/>
              </a:ext>
            </a:extLst>
          </p:cNvPr>
          <p:cNvSpPr txBox="1"/>
          <p:nvPr/>
        </p:nvSpPr>
        <p:spPr>
          <a:xfrm>
            <a:off x="9002486" y="3559629"/>
            <a:ext cx="2797628" cy="523220"/>
          </a:xfrm>
          <a:prstGeom prst="rect">
            <a:avLst/>
          </a:prstGeom>
          <a:noFill/>
        </p:spPr>
        <p:txBody>
          <a:bodyPr wrap="square" rtlCol="0">
            <a:spAutoFit/>
          </a:bodyPr>
          <a:lstStyle/>
          <a:p>
            <a:r>
              <a:rPr lang="en-US" sz="1400"/>
              <a:t>Vary each year according to the topic </a:t>
            </a:r>
            <a:r>
              <a:rPr lang="en-US" sz="1400" kern="0">
                <a:solidFill>
                  <a:srgbClr val="333333"/>
                </a:solidFill>
                <a:effectLst/>
                <a:latin typeface="Helvetica" panose="020B0604020202020204" pitchFamily="34" charset="0"/>
                <a:ea typeface="Times New Roman" panose="02020603050405020304" pitchFamily="18" charset="0"/>
              </a:rPr>
              <a:t> </a:t>
            </a:r>
            <a:endParaRPr lang="en-US" sz="1400"/>
          </a:p>
        </p:txBody>
      </p:sp>
    </p:spTree>
    <p:extLst>
      <p:ext uri="{BB962C8B-B14F-4D97-AF65-F5344CB8AC3E}">
        <p14:creationId xmlns:p14="http://schemas.microsoft.com/office/powerpoint/2010/main" val="249181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7EAEEC-2764-FACF-8E7B-83E316F37518}"/>
              </a:ext>
            </a:extLst>
          </p:cNvPr>
          <p:cNvSpPr>
            <a:spLocks noGrp="1"/>
          </p:cNvSpPr>
          <p:nvPr>
            <p:ph idx="1"/>
          </p:nvPr>
        </p:nvSpPr>
        <p:spPr>
          <a:xfrm>
            <a:off x="727113" y="1820426"/>
            <a:ext cx="10978057" cy="4275573"/>
          </a:xfrm>
        </p:spPr>
        <p:txBody>
          <a:bodyPr/>
          <a:lstStyle/>
          <a:p>
            <a:r>
              <a:rPr lang="en-US" sz="2000">
                <a:solidFill>
                  <a:srgbClr val="444444"/>
                </a:solidFill>
              </a:rPr>
              <a:t>H</a:t>
            </a:r>
            <a:r>
              <a:rPr lang="en-US" sz="2000" b="0" i="0">
                <a:solidFill>
                  <a:srgbClr val="444444"/>
                </a:solidFill>
                <a:effectLst/>
              </a:rPr>
              <a:t>umanities and social science research funders from </a:t>
            </a:r>
            <a:r>
              <a:rPr lang="en-US" sz="2000" b="1" i="0">
                <a:solidFill>
                  <a:srgbClr val="444444"/>
                </a:solidFill>
                <a:effectLst/>
              </a:rPr>
              <a:t>South America, North America, Europe &amp; Africa;</a:t>
            </a:r>
          </a:p>
          <a:p>
            <a:pPr algn="l" fontAlgn="base"/>
            <a:r>
              <a:rPr lang="en-US" sz="2000" b="0" i="0">
                <a:solidFill>
                  <a:srgbClr val="444444"/>
                </a:solidFill>
                <a:effectLst/>
              </a:rPr>
              <a:t>The Platform undertakes two types of activities:</a:t>
            </a:r>
          </a:p>
          <a:p>
            <a:pPr marL="1257300" indent="-342900" algn="l" fontAlgn="base">
              <a:buFontTx/>
              <a:buChar char="-"/>
            </a:pPr>
            <a:r>
              <a:rPr lang="en-US" sz="2000" b="0" i="0">
                <a:solidFill>
                  <a:srgbClr val="444444"/>
                </a:solidFill>
                <a:effectLst/>
              </a:rPr>
              <a:t>Offering </a:t>
            </a:r>
            <a:r>
              <a:rPr lang="en-US" sz="2000" b="1" i="0">
                <a:solidFill>
                  <a:srgbClr val="444444"/>
                </a:solidFill>
                <a:effectLst/>
              </a:rPr>
              <a:t>joint calls for research </a:t>
            </a:r>
            <a:r>
              <a:rPr lang="en-US" sz="2000" b="0" i="0">
                <a:solidFill>
                  <a:srgbClr val="444444"/>
                </a:solidFill>
                <a:effectLst/>
              </a:rPr>
              <a:t>in areas of strong potential for international collaboration.</a:t>
            </a:r>
          </a:p>
          <a:p>
            <a:pPr marL="1257300" indent="-342900" algn="l" fontAlgn="base">
              <a:buFontTx/>
              <a:buChar char="-"/>
            </a:pPr>
            <a:r>
              <a:rPr lang="en-US" sz="2000" b="0" i="0">
                <a:solidFill>
                  <a:srgbClr val="444444"/>
                </a:solidFill>
                <a:effectLst/>
              </a:rPr>
              <a:t>Collaborating to align policies and practices to facilitate international collaboration in the social sciences and humanities.</a:t>
            </a:r>
          </a:p>
          <a:p>
            <a:pPr marL="1257300" indent="-342900" algn="l" fontAlgn="base">
              <a:buFontTx/>
              <a:buChar char="-"/>
            </a:pPr>
            <a:endParaRPr lang="en-US" sz="2000" b="0" i="0">
              <a:solidFill>
                <a:srgbClr val="444444"/>
              </a:solidFill>
              <a:effectLst/>
            </a:endParaRPr>
          </a:p>
          <a:p>
            <a:pPr marL="1257300" indent="-342900" algn="l" fontAlgn="base">
              <a:buFontTx/>
              <a:buChar char="-"/>
            </a:pPr>
            <a:endParaRPr lang="en-US" sz="2000" b="0" i="0">
              <a:solidFill>
                <a:srgbClr val="444444"/>
              </a:solidFill>
              <a:effectLst/>
            </a:endParaRPr>
          </a:p>
          <a:p>
            <a:pPr marL="0" indent="0" algn="l" fontAlgn="base">
              <a:buNone/>
            </a:pPr>
            <a:endParaRPr lang="en-US" sz="2000" b="0" i="0">
              <a:solidFill>
                <a:srgbClr val="444444"/>
              </a:solidFill>
              <a:effectLst/>
            </a:endParaRPr>
          </a:p>
          <a:p>
            <a:pPr marL="1257300" indent="-342900" algn="l" fontAlgn="base">
              <a:buFontTx/>
              <a:buChar char="-"/>
            </a:pPr>
            <a:endParaRPr lang="en-US" sz="2000" b="0" i="0">
              <a:solidFill>
                <a:srgbClr val="444444"/>
              </a:solidFill>
              <a:effectLst/>
            </a:endParaRPr>
          </a:p>
          <a:p>
            <a:endParaRPr lang="en-US" b="1"/>
          </a:p>
        </p:txBody>
      </p:sp>
      <p:pic>
        <p:nvPicPr>
          <p:cNvPr id="1028" name="Picture 4" descr="Trans-Atlantic Platform">
            <a:extLst>
              <a:ext uri="{FF2B5EF4-FFF2-40B4-BE49-F238E27FC236}">
                <a16:creationId xmlns:a16="http://schemas.microsoft.com/office/drawing/2014/main" id="{102BF8E6-5360-E89A-E579-7455CA7EC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185" y="134991"/>
            <a:ext cx="4321629" cy="16854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0910A409-2DE7-2AE8-3ED2-4A9AB59C2C2D}"/>
              </a:ext>
            </a:extLst>
          </p:cNvPr>
          <p:cNvGraphicFramePr>
            <a:graphicFrameLocks noGrp="1"/>
          </p:cNvGraphicFramePr>
          <p:nvPr>
            <p:extLst>
              <p:ext uri="{D42A27DB-BD31-4B8C-83A1-F6EECF244321}">
                <p14:modId xmlns:p14="http://schemas.microsoft.com/office/powerpoint/2010/main" val="1749971353"/>
              </p:ext>
            </p:extLst>
          </p:nvPr>
        </p:nvGraphicFramePr>
        <p:xfrm>
          <a:off x="1189569" y="4529667"/>
          <a:ext cx="10515601" cy="1685436"/>
        </p:xfrm>
        <a:graphic>
          <a:graphicData uri="http://schemas.openxmlformats.org/drawingml/2006/table">
            <a:tbl>
              <a:tblPr firstRow="1" bandRow="1">
                <a:tableStyleId>{5C22544A-7EE6-4342-B048-85BDC9FD1C3A}</a:tableStyleId>
              </a:tblPr>
              <a:tblGrid>
                <a:gridCol w="4090021">
                  <a:extLst>
                    <a:ext uri="{9D8B030D-6E8A-4147-A177-3AD203B41FA5}">
                      <a16:colId xmlns:a16="http://schemas.microsoft.com/office/drawing/2014/main" val="2185771895"/>
                    </a:ext>
                  </a:extLst>
                </a:gridCol>
                <a:gridCol w="6425580">
                  <a:extLst>
                    <a:ext uri="{9D8B030D-6E8A-4147-A177-3AD203B41FA5}">
                      <a16:colId xmlns:a16="http://schemas.microsoft.com/office/drawing/2014/main" val="3911481238"/>
                    </a:ext>
                  </a:extLst>
                </a:gridCol>
              </a:tblGrid>
              <a:tr h="1685436">
                <a:tc>
                  <a:txBody>
                    <a:bodyPr/>
                    <a:lstStyle/>
                    <a:p>
                      <a:pPr marL="0" indent="0" algn="l" fontAlgn="base">
                        <a:buNone/>
                      </a:pPr>
                      <a:r>
                        <a:rPr lang="en-US" sz="1800" b="0" i="0">
                          <a:solidFill>
                            <a:srgbClr val="444444"/>
                          </a:solidFill>
                          <a:effectLst/>
                        </a:rPr>
                        <a:t>Current Funding Opportunities:</a:t>
                      </a:r>
                    </a:p>
                    <a:p>
                      <a:pPr marL="0" indent="0" algn="l" fontAlgn="base">
                        <a:buNone/>
                      </a:pPr>
                      <a:r>
                        <a:rPr lang="en-US" sz="1800" b="0" i="0" u="none" strike="noStrike">
                          <a:solidFill>
                            <a:srgbClr val="04A3ED"/>
                          </a:solidFill>
                          <a:effectLst/>
                          <a:hlinkClick r:id="rId3"/>
                        </a:rPr>
                        <a:t>Democracy, Governance &amp; Trust</a:t>
                      </a:r>
                      <a:endParaRPr lang="en-US"/>
                    </a:p>
                  </a:txBody>
                  <a:tcPr>
                    <a:noFill/>
                  </a:tcPr>
                </a:tc>
                <a:tc>
                  <a:txBody>
                    <a:bodyPr/>
                    <a:lstStyle/>
                    <a:p>
                      <a:pPr marL="0" indent="0" algn="l" fontAlgn="base">
                        <a:buNone/>
                      </a:pPr>
                      <a:r>
                        <a:rPr lang="en-US" sz="1800" b="0" i="0">
                          <a:solidFill>
                            <a:srgbClr val="444444"/>
                          </a:solidFill>
                          <a:effectLst/>
                        </a:rPr>
                        <a:t>Past Funding Opportunities:</a:t>
                      </a:r>
                    </a:p>
                    <a:p>
                      <a:pPr marL="0" indent="0" algn="l" fontAlgn="base">
                        <a:buNone/>
                      </a:pPr>
                      <a:r>
                        <a:rPr lang="en-US" sz="1800" b="0" i="0" u="none" strike="noStrike">
                          <a:solidFill>
                            <a:srgbClr val="04A3ED"/>
                          </a:solidFill>
                          <a:effectLst/>
                          <a:hlinkClick r:id="rId4"/>
                        </a:rPr>
                        <a:t>Recovery, Renewal and Resilience in a Post Pandemic World</a:t>
                      </a:r>
                      <a:endParaRPr lang="en-US" sz="1800" b="0" i="0" u="none" strike="noStrike">
                        <a:solidFill>
                          <a:srgbClr val="444444"/>
                        </a:solidFill>
                        <a:effectLst/>
                      </a:endParaRPr>
                    </a:p>
                    <a:p>
                      <a:pPr marL="0" indent="0" algn="l" fontAlgn="base">
                        <a:buNone/>
                      </a:pPr>
                      <a:r>
                        <a:rPr lang="en-US" sz="1800" b="0" i="0" u="none" strike="noStrike">
                          <a:solidFill>
                            <a:srgbClr val="04A3ED"/>
                          </a:solidFill>
                          <a:effectLst/>
                          <a:hlinkClick r:id="rId5"/>
                        </a:rPr>
                        <a:t>Social Innovation</a:t>
                      </a:r>
                      <a:endParaRPr lang="en-US" sz="1800" b="0" i="0" u="none" strike="noStrike">
                        <a:solidFill>
                          <a:srgbClr val="444444"/>
                        </a:solidFill>
                        <a:effectLst/>
                      </a:endParaRPr>
                    </a:p>
                    <a:p>
                      <a:pPr marL="0" indent="0" algn="l" fontAlgn="base">
                        <a:buNone/>
                      </a:pPr>
                      <a:r>
                        <a:rPr lang="en-US" sz="1800" b="0" i="0" u="none" strike="noStrike">
                          <a:solidFill>
                            <a:srgbClr val="04A3ED"/>
                          </a:solidFill>
                          <a:effectLst/>
                          <a:hlinkClick r:id="rId6"/>
                        </a:rPr>
                        <a:t>Digging into Data</a:t>
                      </a:r>
                      <a:endParaRPr lang="en-US" sz="1800" b="0" i="0">
                        <a:solidFill>
                          <a:srgbClr val="444444"/>
                        </a:solidFill>
                        <a:effectLst/>
                      </a:endParaRPr>
                    </a:p>
                    <a:p>
                      <a:endParaRPr lang="en-US"/>
                    </a:p>
                  </a:txBody>
                  <a:tcPr>
                    <a:noFill/>
                  </a:tcPr>
                </a:tc>
                <a:extLst>
                  <a:ext uri="{0D108BD9-81ED-4DB2-BD59-A6C34878D82A}">
                    <a16:rowId xmlns:a16="http://schemas.microsoft.com/office/drawing/2014/main" val="2195559548"/>
                  </a:ext>
                </a:extLst>
              </a:tr>
            </a:tbl>
          </a:graphicData>
        </a:graphic>
      </p:graphicFrame>
    </p:spTree>
    <p:extLst>
      <p:ext uri="{BB962C8B-B14F-4D97-AF65-F5344CB8AC3E}">
        <p14:creationId xmlns:p14="http://schemas.microsoft.com/office/powerpoint/2010/main" val="390183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72810C-EB24-CA0B-9E7A-918963432830}"/>
              </a:ext>
            </a:extLst>
          </p:cNvPr>
          <p:cNvSpPr>
            <a:spLocks noGrp="1"/>
          </p:cNvSpPr>
          <p:nvPr>
            <p:ph idx="1"/>
          </p:nvPr>
        </p:nvSpPr>
        <p:spPr>
          <a:xfrm>
            <a:off x="-2113" y="851652"/>
            <a:ext cx="8752805" cy="4598763"/>
          </a:xfrm>
        </p:spPr>
        <p:txBody>
          <a:bodyPr lIns="91440" tIns="45720" rIns="91440" bIns="45720" anchor="t"/>
          <a:lstStyle/>
          <a:p>
            <a:pPr marL="0" indent="0">
              <a:buNone/>
            </a:pPr>
            <a:endParaRPr lang="en-US" sz="2000" dirty="0">
              <a:ea typeface="ＭＳ Ｐゴシック"/>
            </a:endParaRPr>
          </a:p>
          <a:p>
            <a:pPr marL="457200" lvl="1" indent="0">
              <a:buNone/>
            </a:pPr>
            <a:r>
              <a:rPr lang="en-US" dirty="0">
                <a:ea typeface="ＭＳ Ｐゴシック"/>
              </a:rPr>
              <a:t>Dr. Lori Bradford is the Canada Research Chair in Incorporating Social and Cultural Sciences into Engineering Design, and an Associate Professor in the Graham School of Professional Development. She is the Editor of Engaged Scholar Journal, and co-lead of the </a:t>
            </a:r>
            <a:r>
              <a:rPr lang="en-US" dirty="0" err="1">
                <a:ea typeface="ＭＳ Ｐゴシック"/>
              </a:rPr>
              <a:t>USask’s</a:t>
            </a:r>
            <a:r>
              <a:rPr lang="en-US" dirty="0">
                <a:ea typeface="ＭＳ Ｐゴシック"/>
              </a:rPr>
              <a:t> Communities and Sustainability Signature Area. Dr. Bradford specializes in evaluating inter- and transdisciplinary approaches to science collaborations using social network analysis, and in engaged scholarship on water and infrastructure security issues with Indigenous communities. She facilitates partnerships with environmental scientists, hydrologists, civil and environmental engineers, data scientists, and fine arts and humanists on translating their combined research efforts into meaningful forms for communities.</a:t>
            </a:r>
          </a:p>
          <a:p>
            <a:pPr marL="457200" lvl="1" indent="0">
              <a:buNone/>
            </a:pPr>
            <a:endParaRPr lang="en-US" dirty="0">
              <a:ea typeface="ＭＳ Ｐゴシック"/>
            </a:endParaRPr>
          </a:p>
        </p:txBody>
      </p:sp>
      <p:sp>
        <p:nvSpPr>
          <p:cNvPr id="6" name="Title 1">
            <a:extLst>
              <a:ext uri="{FF2B5EF4-FFF2-40B4-BE49-F238E27FC236}">
                <a16:creationId xmlns:a16="http://schemas.microsoft.com/office/drawing/2014/main" id="{14F6A0B9-CC9B-C442-D2C3-6026D3C4E1E9}"/>
              </a:ext>
            </a:extLst>
          </p:cNvPr>
          <p:cNvSpPr>
            <a:spLocks noGrp="1"/>
          </p:cNvSpPr>
          <p:nvPr>
            <p:ph type="title"/>
          </p:nvPr>
        </p:nvSpPr>
        <p:spPr>
          <a:xfrm>
            <a:off x="-2114" y="309033"/>
            <a:ext cx="11400367" cy="609600"/>
          </a:xfrm>
        </p:spPr>
        <p:txBody>
          <a:bodyPr lIns="91440" tIns="45720" rIns="91440" bIns="45720" anchor="t"/>
          <a:lstStyle/>
          <a:p>
            <a:pPr algn="ctr"/>
            <a:r>
              <a:rPr lang="en-CA" b="1" dirty="0">
                <a:ea typeface="ＭＳ Ｐゴシック"/>
              </a:rPr>
              <a:t>Panelists</a:t>
            </a:r>
            <a:endParaRPr lang="en-CA" b="1" dirty="0"/>
          </a:p>
        </p:txBody>
      </p:sp>
      <p:pic>
        <p:nvPicPr>
          <p:cNvPr id="7" name="Picture 6" descr="A person standing next to a tree&#10;&#10;Description automatically generated">
            <a:extLst>
              <a:ext uri="{FF2B5EF4-FFF2-40B4-BE49-F238E27FC236}">
                <a16:creationId xmlns:a16="http://schemas.microsoft.com/office/drawing/2014/main" id="{7D72F9A6-C879-5B93-3A98-C15008C915D3}"/>
              </a:ext>
            </a:extLst>
          </p:cNvPr>
          <p:cNvPicPr>
            <a:picLocks noChangeAspect="1"/>
          </p:cNvPicPr>
          <p:nvPr/>
        </p:nvPicPr>
        <p:blipFill>
          <a:blip r:embed="rId2"/>
          <a:stretch>
            <a:fillRect/>
          </a:stretch>
        </p:blipFill>
        <p:spPr>
          <a:xfrm>
            <a:off x="8978086" y="1371600"/>
            <a:ext cx="2977662" cy="4114800"/>
          </a:xfrm>
          <a:prstGeom prst="rect">
            <a:avLst/>
          </a:prstGeom>
        </p:spPr>
      </p:pic>
    </p:spTree>
    <p:extLst>
      <p:ext uri="{BB962C8B-B14F-4D97-AF65-F5344CB8AC3E}">
        <p14:creationId xmlns:p14="http://schemas.microsoft.com/office/powerpoint/2010/main" val="333177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72810C-EB24-CA0B-9E7A-918963432830}"/>
              </a:ext>
            </a:extLst>
          </p:cNvPr>
          <p:cNvSpPr>
            <a:spLocks noGrp="1"/>
          </p:cNvSpPr>
          <p:nvPr>
            <p:ph idx="1"/>
          </p:nvPr>
        </p:nvSpPr>
        <p:spPr>
          <a:xfrm>
            <a:off x="484719" y="1423151"/>
            <a:ext cx="8382389" cy="4725765"/>
          </a:xfrm>
        </p:spPr>
        <p:txBody>
          <a:bodyPr lIns="91440" tIns="45720" rIns="91440" bIns="45720" anchor="t"/>
          <a:lstStyle/>
          <a:p>
            <a:pPr marL="457200" lvl="1" indent="0">
              <a:buFont typeface="Arial" charset="0"/>
              <a:buNone/>
            </a:pPr>
            <a:endParaRPr lang="en-US" sz="2000" b="1">
              <a:ea typeface="ＭＳ Ｐゴシック"/>
            </a:endParaRPr>
          </a:p>
          <a:p>
            <a:pPr marL="457200" lvl="1" indent="0">
              <a:spcBef>
                <a:spcPts val="20"/>
              </a:spcBef>
              <a:buNone/>
            </a:pPr>
            <a:r>
              <a:rPr lang="en-US" sz="2600" dirty="0">
                <a:ea typeface="ＭＳ Ｐゴシック"/>
                <a:cs typeface="Arial"/>
              </a:rPr>
              <a:t>Dr. David J. Parkinson is an Emeritus Professor of English at the University of Saskatchewan and has been fascinated by literature's transformative reflection of social change. His research </a:t>
            </a:r>
            <a:r>
              <a:rPr lang="en-US" sz="2600" err="1">
                <a:ea typeface="ＭＳ Ｐゴシック"/>
                <a:cs typeface="Arial"/>
              </a:rPr>
              <a:t>centres</a:t>
            </a:r>
            <a:r>
              <a:rPr lang="en-US" sz="2600" dirty="0">
                <a:ea typeface="ＭＳ Ｐゴシック"/>
                <a:cs typeface="Arial"/>
              </a:rPr>
              <a:t> on literary innovation in seventeenth-century Scotland and has resulted in editions of the works of three Scottish poets of the period, an edited collection of essays, and numerous articles. He recently completed an edition of Henry Adamson's The Muses </a:t>
            </a:r>
            <a:r>
              <a:rPr lang="en-US" sz="2600" err="1">
                <a:ea typeface="ＭＳ Ｐゴシック"/>
                <a:cs typeface="Arial"/>
              </a:rPr>
              <a:t>Threnodie</a:t>
            </a:r>
            <a:r>
              <a:rPr lang="en-US" sz="2600" dirty="0">
                <a:ea typeface="ＭＳ Ｐゴシック"/>
                <a:cs typeface="Arial"/>
              </a:rPr>
              <a:t> (1638) for the Scottish Text Society.</a:t>
            </a:r>
            <a:endParaRPr lang="en-US" sz="2600">
              <a:ea typeface="ＭＳ Ｐゴシック"/>
            </a:endParaRPr>
          </a:p>
          <a:p>
            <a:pPr marL="457200" lvl="1" indent="0">
              <a:buNone/>
            </a:pPr>
            <a:endParaRPr lang="en-US" sz="2800" dirty="0"/>
          </a:p>
          <a:p>
            <a:pPr marL="269240" indent="-269240"/>
            <a:endParaRPr lang="en-US" dirty="0"/>
          </a:p>
        </p:txBody>
      </p:sp>
      <p:pic>
        <p:nvPicPr>
          <p:cNvPr id="2" name="Picture 1" descr="A person standing in a field with a cow behind him&#10;&#10;Description automatically generated">
            <a:extLst>
              <a:ext uri="{FF2B5EF4-FFF2-40B4-BE49-F238E27FC236}">
                <a16:creationId xmlns:a16="http://schemas.microsoft.com/office/drawing/2014/main" id="{CB40AAD9-B4F7-B300-BC19-AFF7EF7A3389}"/>
              </a:ext>
            </a:extLst>
          </p:cNvPr>
          <p:cNvPicPr>
            <a:picLocks noChangeAspect="1"/>
          </p:cNvPicPr>
          <p:nvPr/>
        </p:nvPicPr>
        <p:blipFill>
          <a:blip r:embed="rId2"/>
          <a:stretch>
            <a:fillRect/>
          </a:stretch>
        </p:blipFill>
        <p:spPr>
          <a:xfrm>
            <a:off x="8867690" y="1922938"/>
            <a:ext cx="2861733" cy="3398308"/>
          </a:xfrm>
          <a:prstGeom prst="rect">
            <a:avLst/>
          </a:prstGeom>
        </p:spPr>
      </p:pic>
      <p:sp>
        <p:nvSpPr>
          <p:cNvPr id="9" name="Title 1">
            <a:extLst>
              <a:ext uri="{FF2B5EF4-FFF2-40B4-BE49-F238E27FC236}">
                <a16:creationId xmlns:a16="http://schemas.microsoft.com/office/drawing/2014/main" id="{B2976FF8-6A3E-ABC4-93A2-053F21902A27}"/>
              </a:ext>
            </a:extLst>
          </p:cNvPr>
          <p:cNvSpPr>
            <a:spLocks noGrp="1"/>
          </p:cNvSpPr>
          <p:nvPr>
            <p:ph type="title"/>
          </p:nvPr>
        </p:nvSpPr>
        <p:spPr>
          <a:xfrm>
            <a:off x="-2114" y="594784"/>
            <a:ext cx="11400367" cy="609600"/>
          </a:xfrm>
        </p:spPr>
        <p:txBody>
          <a:bodyPr lIns="91440" tIns="45720" rIns="91440" bIns="45720" anchor="t"/>
          <a:lstStyle/>
          <a:p>
            <a:pPr algn="ctr"/>
            <a:r>
              <a:rPr lang="en-CA" b="1" dirty="0">
                <a:ea typeface="ＭＳ Ｐゴシック"/>
              </a:rPr>
              <a:t>Panelists</a:t>
            </a:r>
            <a:endParaRPr lang="en-CA" b="1" dirty="0"/>
          </a:p>
        </p:txBody>
      </p:sp>
    </p:spTree>
    <p:extLst>
      <p:ext uri="{BB962C8B-B14F-4D97-AF65-F5344CB8AC3E}">
        <p14:creationId xmlns:p14="http://schemas.microsoft.com/office/powerpoint/2010/main" val="30587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13FC-6155-4594-8193-30B8240646AE}"/>
              </a:ext>
            </a:extLst>
          </p:cNvPr>
          <p:cNvSpPr>
            <a:spLocks noGrp="1"/>
          </p:cNvSpPr>
          <p:nvPr>
            <p:ph type="title"/>
          </p:nvPr>
        </p:nvSpPr>
        <p:spPr>
          <a:xfrm>
            <a:off x="395812" y="1030180"/>
            <a:ext cx="11400367" cy="773906"/>
          </a:xfrm>
        </p:spPr>
        <p:txBody>
          <a:bodyPr/>
          <a:lstStyle/>
          <a:p>
            <a:r>
              <a:rPr lang="en-US" sz="4000"/>
              <a:t>We look forward to working with you</a:t>
            </a:r>
          </a:p>
        </p:txBody>
      </p:sp>
      <p:sp>
        <p:nvSpPr>
          <p:cNvPr id="3" name="Content Placeholder 2">
            <a:extLst>
              <a:ext uri="{FF2B5EF4-FFF2-40B4-BE49-F238E27FC236}">
                <a16:creationId xmlns:a16="http://schemas.microsoft.com/office/drawing/2014/main" id="{F18DDEAF-F131-42FA-B45B-CA7368E348FB}"/>
              </a:ext>
            </a:extLst>
          </p:cNvPr>
          <p:cNvSpPr>
            <a:spLocks noGrp="1"/>
          </p:cNvSpPr>
          <p:nvPr>
            <p:ph idx="1"/>
          </p:nvPr>
        </p:nvSpPr>
        <p:spPr>
          <a:xfrm>
            <a:off x="461818" y="1804086"/>
            <a:ext cx="11334362" cy="3460641"/>
          </a:xfrm>
        </p:spPr>
        <p:txBody>
          <a:bodyPr lIns="91440" tIns="45720" rIns="91440" bIns="45720" anchor="t"/>
          <a:lstStyle/>
          <a:p>
            <a:pPr marL="0" indent="0" algn="ctr">
              <a:spcAft>
                <a:spcPts val="600"/>
              </a:spcAft>
              <a:buNone/>
              <a:defRPr/>
            </a:pPr>
            <a:endParaRPr lang="en-US" sz="2800">
              <a:latin typeface="+mn-lt"/>
            </a:endParaRPr>
          </a:p>
          <a:p>
            <a:pPr marL="0" indent="0" algn="ctr">
              <a:spcBef>
                <a:spcPts val="0"/>
              </a:spcBef>
              <a:spcAft>
                <a:spcPts val="0"/>
              </a:spcAft>
              <a:buNone/>
              <a:defRPr/>
            </a:pPr>
            <a:r>
              <a:rPr lang="en-US" sz="2800">
                <a:latin typeface="+mn-lt"/>
              </a:rPr>
              <a:t>Please contact us at: </a:t>
            </a:r>
          </a:p>
          <a:p>
            <a:pPr marL="0" indent="0" algn="ctr">
              <a:spcBef>
                <a:spcPts val="0"/>
              </a:spcBef>
              <a:spcAft>
                <a:spcPts val="0"/>
              </a:spcAft>
              <a:buNone/>
              <a:defRPr/>
            </a:pPr>
            <a:endParaRPr lang="en-US" sz="2800">
              <a:latin typeface="+mn-lt"/>
            </a:endParaRPr>
          </a:p>
          <a:p>
            <a:pPr marL="0" indent="0" algn="ctr">
              <a:spcBef>
                <a:spcPts val="0"/>
              </a:spcBef>
              <a:spcAft>
                <a:spcPts val="0"/>
              </a:spcAft>
              <a:buNone/>
              <a:defRPr/>
            </a:pPr>
            <a:r>
              <a:rPr lang="en-US" sz="2800">
                <a:latin typeface="+mn-lt"/>
                <a:hlinkClick r:id="rId3"/>
              </a:rPr>
              <a:t>international.office@usask.ca</a:t>
            </a:r>
            <a:r>
              <a:rPr lang="en-US" sz="2800">
                <a:latin typeface="+mn-lt"/>
              </a:rPr>
              <a:t>  </a:t>
            </a:r>
          </a:p>
          <a:p>
            <a:pPr marL="0" indent="0" algn="ctr">
              <a:spcBef>
                <a:spcPts val="0"/>
              </a:spcBef>
              <a:spcAft>
                <a:spcPts val="0"/>
              </a:spcAft>
              <a:buNone/>
              <a:defRPr/>
            </a:pPr>
            <a:r>
              <a:rPr lang="en-US" sz="2800">
                <a:latin typeface="+mn-lt"/>
              </a:rPr>
              <a:t> </a:t>
            </a:r>
            <a:endParaRPr lang="en-US" sz="2800">
              <a:solidFill>
                <a:srgbClr val="FF0000"/>
              </a:solidFill>
              <a:latin typeface="+mn-lt"/>
            </a:endParaRPr>
          </a:p>
        </p:txBody>
      </p:sp>
    </p:spTree>
    <p:extLst>
      <p:ext uri="{BB962C8B-B14F-4D97-AF65-F5344CB8AC3E}">
        <p14:creationId xmlns:p14="http://schemas.microsoft.com/office/powerpoint/2010/main" val="190292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D45F-B619-105B-2141-721CC6197E48}"/>
              </a:ext>
            </a:extLst>
          </p:cNvPr>
          <p:cNvSpPr>
            <a:spLocks noGrp="1"/>
          </p:cNvSpPr>
          <p:nvPr>
            <p:ph type="title"/>
          </p:nvPr>
        </p:nvSpPr>
        <p:spPr/>
        <p:txBody>
          <a:bodyPr/>
          <a:lstStyle/>
          <a:p>
            <a:pPr algn="ctr"/>
            <a:r>
              <a:rPr lang="en-CA" b="1"/>
              <a:t>Land Acknowledgement</a:t>
            </a:r>
            <a:endParaRPr lang="en-US" b="1"/>
          </a:p>
        </p:txBody>
      </p:sp>
      <p:sp>
        <p:nvSpPr>
          <p:cNvPr id="3" name="Content Placeholder 2">
            <a:extLst>
              <a:ext uri="{FF2B5EF4-FFF2-40B4-BE49-F238E27FC236}">
                <a16:creationId xmlns:a16="http://schemas.microsoft.com/office/drawing/2014/main" id="{7E8EA736-A02C-8E57-A156-9E6A941BAB4D}"/>
              </a:ext>
            </a:extLst>
          </p:cNvPr>
          <p:cNvSpPr>
            <a:spLocks noGrp="1"/>
          </p:cNvSpPr>
          <p:nvPr>
            <p:ph idx="1"/>
          </p:nvPr>
        </p:nvSpPr>
        <p:spPr/>
        <p:txBody>
          <a:bodyPr>
            <a:normAutofit fontScale="92500"/>
          </a:bodyPr>
          <a:lstStyle/>
          <a:p>
            <a:pPr marL="0" indent="0" algn="ctr">
              <a:buNone/>
            </a:pPr>
            <a:r>
              <a:rPr lang="en-US" b="0" i="0">
                <a:effectLst/>
              </a:rPr>
              <a:t>The land is acknowledged as our Mother, the Earth. The University of Saskatchewan is committed to honor and support the *Indigenous peoples, Indigenous cultures, Indigenous values, and Indigenous languages that belong to the land of Treaty 6 Territory and Homeland of the Métis. The University of Saskatchewan is committed to working towards mending colonized lands and protecting the land in a way that demonstrates </a:t>
            </a:r>
            <a:r>
              <a:rPr lang="en-US" b="0" i="0" err="1">
                <a:effectLst/>
              </a:rPr>
              <a:t>honour</a:t>
            </a:r>
            <a:r>
              <a:rPr lang="en-US" b="0" i="0">
                <a:effectLst/>
              </a:rPr>
              <a:t>, respect, and love. The University of Saskatchewan extends this commitment to the lands and Treaty territories (Treaties 2, 4, 5, 6, 7, 8, and 10) that constitute </a:t>
            </a:r>
            <a:r>
              <a:rPr lang="en-US" b="0" i="0" err="1">
                <a:effectLst/>
              </a:rPr>
              <a:t>kisiskâciwan</a:t>
            </a:r>
            <a:r>
              <a:rPr lang="en-US" b="0" i="0">
                <a:effectLst/>
              </a:rPr>
              <a:t> ([Saskatchewan], “the swift current”, Cree/Saulteaux), and all Indigenous people that call </a:t>
            </a:r>
            <a:r>
              <a:rPr lang="en-US" b="0" i="0" err="1">
                <a:effectLst/>
              </a:rPr>
              <a:t>kisiskâciwan</a:t>
            </a:r>
            <a:r>
              <a:rPr lang="en-US" b="0" i="0">
                <a:effectLst/>
              </a:rPr>
              <a:t> home. We are born to the land and the land claims us.</a:t>
            </a:r>
            <a:r>
              <a:rPr lang="en-US" b="0" i="0">
                <a:solidFill>
                  <a:srgbClr val="FFFFFF"/>
                </a:solidFill>
                <a:effectLst/>
                <a:latin typeface="system-ui"/>
              </a:rPr>
              <a:t>.</a:t>
            </a:r>
            <a:endParaRPr lang="en-US" b="1"/>
          </a:p>
        </p:txBody>
      </p:sp>
    </p:spTree>
    <p:extLst>
      <p:ext uri="{BB962C8B-B14F-4D97-AF65-F5344CB8AC3E}">
        <p14:creationId xmlns:p14="http://schemas.microsoft.com/office/powerpoint/2010/main" val="266538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F244-44C1-A06E-A6C5-644C82099145}"/>
              </a:ext>
            </a:extLst>
          </p:cNvPr>
          <p:cNvSpPr>
            <a:spLocks noGrp="1"/>
          </p:cNvSpPr>
          <p:nvPr>
            <p:ph type="title"/>
          </p:nvPr>
        </p:nvSpPr>
        <p:spPr/>
        <p:txBody>
          <a:bodyPr/>
          <a:lstStyle/>
          <a:p>
            <a:pPr algn="ctr"/>
            <a:r>
              <a:rPr lang="en-CA" b="1"/>
              <a:t>Agenda</a:t>
            </a:r>
            <a:endParaRPr lang="en-US" b="1"/>
          </a:p>
        </p:txBody>
      </p:sp>
      <p:sp>
        <p:nvSpPr>
          <p:cNvPr id="3" name="Content Placeholder 2">
            <a:extLst>
              <a:ext uri="{FF2B5EF4-FFF2-40B4-BE49-F238E27FC236}">
                <a16:creationId xmlns:a16="http://schemas.microsoft.com/office/drawing/2014/main" id="{C7129DB7-4891-84C7-9A5C-3D4F16D0E893}"/>
              </a:ext>
            </a:extLst>
          </p:cNvPr>
          <p:cNvSpPr>
            <a:spLocks noGrp="1"/>
          </p:cNvSpPr>
          <p:nvPr>
            <p:ph idx="1"/>
          </p:nvPr>
        </p:nvSpPr>
        <p:spPr/>
        <p:txBody>
          <a:bodyPr lIns="91440" tIns="45720" rIns="91440" bIns="45720" anchor="t"/>
          <a:lstStyle/>
          <a:p>
            <a:pPr marL="269240" indent="-269240"/>
            <a:r>
              <a:rPr lang="en-US" sz="2000" dirty="0">
                <a:ea typeface="ＭＳ Ｐゴシック"/>
              </a:rPr>
              <a:t>International Office team and the services we provide </a:t>
            </a:r>
            <a:endParaRPr lang="en-US" sz="2000" dirty="0"/>
          </a:p>
          <a:p>
            <a:pPr marL="269240" indent="-269240"/>
            <a:r>
              <a:rPr lang="en-US" sz="2000" dirty="0">
                <a:ea typeface="ＭＳ Ｐゴシック"/>
              </a:rPr>
              <a:t>Internal Grants for International Engagement</a:t>
            </a:r>
            <a:r>
              <a:rPr lang="en-US" sz="2000">
                <a:ea typeface="ＭＳ Ｐゴシック"/>
              </a:rPr>
              <a:t> </a:t>
            </a:r>
            <a:endParaRPr lang="en-US" sz="2000" dirty="0">
              <a:solidFill>
                <a:srgbClr val="FF0000"/>
              </a:solidFill>
            </a:endParaRPr>
          </a:p>
          <a:p>
            <a:pPr marL="269240" indent="-269240"/>
            <a:r>
              <a:rPr lang="en-US" sz="2000" dirty="0">
                <a:ea typeface="ＭＳ Ｐゴシック"/>
              </a:rPr>
              <a:t>NSERC International </a:t>
            </a:r>
            <a:endParaRPr lang="en-US" sz="2000">
              <a:ea typeface="ＭＳ Ｐゴシック"/>
            </a:endParaRPr>
          </a:p>
          <a:p>
            <a:pPr marL="269240" indent="-269240"/>
            <a:r>
              <a:rPr lang="en-US" sz="2000" dirty="0">
                <a:ea typeface="ＭＳ Ｐゴシック"/>
              </a:rPr>
              <a:t>Horizon Europe</a:t>
            </a:r>
            <a:endParaRPr lang="en-US" sz="2000">
              <a:solidFill>
                <a:srgbClr val="FF0000"/>
              </a:solidFill>
            </a:endParaRPr>
          </a:p>
          <a:p>
            <a:pPr marL="269240" indent="-269240"/>
            <a:r>
              <a:rPr lang="en-US" sz="2000" dirty="0">
                <a:latin typeface="Arial"/>
                <a:ea typeface="Calibri"/>
                <a:cs typeface="Arial"/>
              </a:rPr>
              <a:t>New Frontiers in Research Fund</a:t>
            </a:r>
          </a:p>
          <a:p>
            <a:pPr marL="269240" indent="-269240"/>
            <a:r>
              <a:rPr lang="en-US" sz="2000" dirty="0">
                <a:latin typeface="Arial"/>
                <a:ea typeface="Calibri"/>
                <a:cs typeface="Arial"/>
              </a:rPr>
              <a:t>Trans-Atlantic Platform for Social Sciences and Humanities  </a:t>
            </a:r>
            <a:endParaRPr lang="en-US" sz="2000" dirty="0">
              <a:cs typeface="Arial"/>
            </a:endParaRPr>
          </a:p>
          <a:p>
            <a:pPr marL="269240" indent="-269240"/>
            <a:r>
              <a:rPr lang="en-US" sz="2000" dirty="0">
                <a:ea typeface="ＭＳ Ｐゴシック"/>
              </a:rPr>
              <a:t>Panelists:</a:t>
            </a:r>
          </a:p>
          <a:p>
            <a:pPr marL="457200" lvl="1" indent="0">
              <a:buNone/>
            </a:pPr>
            <a:r>
              <a:rPr lang="en-US" sz="2000" dirty="0">
                <a:ea typeface="ＭＳ Ｐゴシック"/>
              </a:rPr>
              <a:t>  </a:t>
            </a:r>
            <a:r>
              <a:rPr lang="en-US" sz="2000" b="1" dirty="0">
                <a:ea typeface="ＭＳ Ｐゴシック"/>
              </a:rPr>
              <a:t> Dr. Lori Bradford</a:t>
            </a:r>
          </a:p>
          <a:p>
            <a:pPr marL="457200" lvl="1" indent="0">
              <a:buNone/>
            </a:pPr>
            <a:r>
              <a:rPr lang="en-US" sz="2000" b="1" dirty="0">
                <a:ea typeface="ＭＳ Ｐゴシック"/>
              </a:rPr>
              <a:t>   Dr. David Parkinson</a:t>
            </a:r>
          </a:p>
          <a:p>
            <a:pPr marL="285750" lvl="1" indent="-225425">
              <a:buFont typeface="Wingdings" panose="05000000000000000000" pitchFamily="2" charset="2"/>
              <a:buChar char="§"/>
            </a:pPr>
            <a:r>
              <a:rPr lang="en-US" sz="2000" dirty="0">
                <a:ea typeface="ＭＳ Ｐゴシック"/>
              </a:rPr>
              <a:t>Q&amp;A </a:t>
            </a:r>
            <a:endParaRPr lang="en-US" dirty="0"/>
          </a:p>
        </p:txBody>
      </p:sp>
    </p:spTree>
    <p:extLst>
      <p:ext uri="{BB962C8B-B14F-4D97-AF65-F5344CB8AC3E}">
        <p14:creationId xmlns:p14="http://schemas.microsoft.com/office/powerpoint/2010/main" val="106208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0FBA592-AB3F-BF6D-4967-BE5CC76F9C64}"/>
              </a:ext>
            </a:extLst>
          </p:cNvPr>
          <p:cNvSpPr/>
          <p:nvPr/>
        </p:nvSpPr>
        <p:spPr bwMode="auto">
          <a:xfrm>
            <a:off x="9650994" y="6102036"/>
            <a:ext cx="2462543" cy="6699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30" name="Rectangle 29">
            <a:extLst>
              <a:ext uri="{FF2B5EF4-FFF2-40B4-BE49-F238E27FC236}">
                <a16:creationId xmlns:a16="http://schemas.microsoft.com/office/drawing/2014/main" id="{2D71BCE6-5E6C-92CF-FEAA-0F8FF6A0689A}"/>
              </a:ext>
            </a:extLst>
          </p:cNvPr>
          <p:cNvSpPr/>
          <p:nvPr/>
        </p:nvSpPr>
        <p:spPr bwMode="auto">
          <a:xfrm>
            <a:off x="1950502" y="893189"/>
            <a:ext cx="3577959" cy="6924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21" name="Rectangle 20">
            <a:extLst>
              <a:ext uri="{FF2B5EF4-FFF2-40B4-BE49-F238E27FC236}">
                <a16:creationId xmlns:a16="http://schemas.microsoft.com/office/drawing/2014/main" id="{3C8BB447-4F9D-0FA5-7E9A-83B9693E66CE}"/>
              </a:ext>
            </a:extLst>
          </p:cNvPr>
          <p:cNvSpPr/>
          <p:nvPr/>
        </p:nvSpPr>
        <p:spPr bwMode="auto">
          <a:xfrm>
            <a:off x="7031055" y="4223730"/>
            <a:ext cx="3734151" cy="78511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22" name="Rectangle 21">
            <a:extLst>
              <a:ext uri="{FF2B5EF4-FFF2-40B4-BE49-F238E27FC236}">
                <a16:creationId xmlns:a16="http://schemas.microsoft.com/office/drawing/2014/main" id="{EC736BF3-1B60-59C4-4B28-C66F9332FE91}"/>
              </a:ext>
            </a:extLst>
          </p:cNvPr>
          <p:cNvSpPr/>
          <p:nvPr/>
        </p:nvSpPr>
        <p:spPr bwMode="auto">
          <a:xfrm>
            <a:off x="7015700" y="2818633"/>
            <a:ext cx="3734151" cy="70794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23" name="Rectangle 22">
            <a:extLst>
              <a:ext uri="{FF2B5EF4-FFF2-40B4-BE49-F238E27FC236}">
                <a16:creationId xmlns:a16="http://schemas.microsoft.com/office/drawing/2014/main" id="{D38F0C35-B73C-78BE-776D-0320E0445D61}"/>
              </a:ext>
            </a:extLst>
          </p:cNvPr>
          <p:cNvSpPr/>
          <p:nvPr/>
        </p:nvSpPr>
        <p:spPr bwMode="auto">
          <a:xfrm>
            <a:off x="6904486" y="1495149"/>
            <a:ext cx="3791229" cy="70794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19" name="Rectangle 18">
            <a:extLst>
              <a:ext uri="{FF2B5EF4-FFF2-40B4-BE49-F238E27FC236}">
                <a16:creationId xmlns:a16="http://schemas.microsoft.com/office/drawing/2014/main" id="{C8560B4B-D2BF-B186-4CF9-22457C2117A9}"/>
              </a:ext>
            </a:extLst>
          </p:cNvPr>
          <p:cNvSpPr/>
          <p:nvPr/>
        </p:nvSpPr>
        <p:spPr bwMode="auto">
          <a:xfrm>
            <a:off x="1496285" y="4763630"/>
            <a:ext cx="3976188" cy="6924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20" name="Rectangle 19">
            <a:extLst>
              <a:ext uri="{FF2B5EF4-FFF2-40B4-BE49-F238E27FC236}">
                <a16:creationId xmlns:a16="http://schemas.microsoft.com/office/drawing/2014/main" id="{9F05883B-D2AC-7699-C56D-05847EA2D127}"/>
              </a:ext>
            </a:extLst>
          </p:cNvPr>
          <p:cNvSpPr/>
          <p:nvPr/>
        </p:nvSpPr>
        <p:spPr bwMode="auto">
          <a:xfrm>
            <a:off x="1496284" y="3418581"/>
            <a:ext cx="4032177" cy="767154"/>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3" name="Rectangle 2">
            <a:extLst>
              <a:ext uri="{FF2B5EF4-FFF2-40B4-BE49-F238E27FC236}">
                <a16:creationId xmlns:a16="http://schemas.microsoft.com/office/drawing/2014/main" id="{CA5B13D5-DC3B-309F-7F6E-85694ABF9F6E}"/>
              </a:ext>
            </a:extLst>
          </p:cNvPr>
          <p:cNvSpPr/>
          <p:nvPr/>
        </p:nvSpPr>
        <p:spPr bwMode="auto">
          <a:xfrm>
            <a:off x="1442149" y="2126136"/>
            <a:ext cx="4086312" cy="767155"/>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effectLst/>
              <a:latin typeface="Times" pitchFamily="-108" charset="0"/>
            </a:endParaRPr>
          </a:p>
        </p:txBody>
      </p:sp>
      <p:sp>
        <p:nvSpPr>
          <p:cNvPr id="2" name="Title 1">
            <a:extLst>
              <a:ext uri="{FF2B5EF4-FFF2-40B4-BE49-F238E27FC236}">
                <a16:creationId xmlns:a16="http://schemas.microsoft.com/office/drawing/2014/main" id="{338113FC-6155-4594-8193-30B8240646AE}"/>
              </a:ext>
            </a:extLst>
          </p:cNvPr>
          <p:cNvSpPr>
            <a:spLocks noGrp="1"/>
          </p:cNvSpPr>
          <p:nvPr>
            <p:ph type="title"/>
          </p:nvPr>
        </p:nvSpPr>
        <p:spPr>
          <a:xfrm>
            <a:off x="2916844" y="207496"/>
            <a:ext cx="6357848" cy="692497"/>
          </a:xfrm>
        </p:spPr>
        <p:txBody>
          <a:bodyPr/>
          <a:lstStyle/>
          <a:p>
            <a:r>
              <a:rPr lang="en-US" sz="2800" b="1"/>
              <a:t>International Office Team </a:t>
            </a:r>
            <a:br>
              <a:rPr lang="en-US"/>
            </a:b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291" r="11311"/>
          <a:stretch/>
        </p:blipFill>
        <p:spPr>
          <a:xfrm>
            <a:off x="6016329" y="1258902"/>
            <a:ext cx="1017268" cy="1273874"/>
          </a:xfrm>
          <a:prstGeom prst="rect">
            <a:avLst/>
          </a:prstGeom>
          <a:ln>
            <a:solidFill>
              <a:schemeClr val="tx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6548" t="4257" r="1096" b="26885"/>
          <a:stretch/>
        </p:blipFill>
        <p:spPr>
          <a:xfrm>
            <a:off x="1075051" y="1986349"/>
            <a:ext cx="961925" cy="1202165"/>
          </a:xfrm>
          <a:prstGeom prst="rect">
            <a:avLst/>
          </a:prstGeom>
          <a:ln>
            <a:solidFill>
              <a:schemeClr val="tx1"/>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8813" t="-1" r="23022" b="33700"/>
          <a:stretch/>
        </p:blipFill>
        <p:spPr>
          <a:xfrm>
            <a:off x="1047381" y="669821"/>
            <a:ext cx="1017267" cy="1273873"/>
          </a:xfrm>
          <a:prstGeom prst="rect">
            <a:avLst/>
          </a:prstGeom>
          <a:ln>
            <a:solidFill>
              <a:schemeClr val="tx1"/>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0910" t="993" r="11852" b="26598"/>
          <a:stretch/>
        </p:blipFill>
        <p:spPr>
          <a:xfrm>
            <a:off x="6013786" y="2636997"/>
            <a:ext cx="1017268" cy="1273873"/>
          </a:xfrm>
          <a:prstGeom prst="rect">
            <a:avLst/>
          </a:prstGeom>
          <a:ln>
            <a:solidFill>
              <a:schemeClr val="tx1"/>
            </a:solidFill>
          </a:ln>
        </p:spPr>
      </p:pic>
      <p:sp>
        <p:nvSpPr>
          <p:cNvPr id="10" name="TextBox 9"/>
          <p:cNvSpPr txBox="1"/>
          <p:nvPr/>
        </p:nvSpPr>
        <p:spPr>
          <a:xfrm>
            <a:off x="2155129" y="916763"/>
            <a:ext cx="3294276" cy="661720"/>
          </a:xfrm>
          <a:prstGeom prst="rect">
            <a:avLst/>
          </a:prstGeom>
          <a:noFill/>
        </p:spPr>
        <p:txBody>
          <a:bodyPr wrap="square" rtlCol="0">
            <a:spAutoFit/>
          </a:bodyPr>
          <a:lstStyle/>
          <a:p>
            <a:r>
              <a:rPr lang="en-US" b="1">
                <a:solidFill>
                  <a:schemeClr val="bg1"/>
                </a:solidFill>
              </a:rPr>
              <a:t>Dr. Meghna Ramaswamy</a:t>
            </a:r>
          </a:p>
          <a:p>
            <a:endParaRPr lang="en-US" sz="300" b="1">
              <a:solidFill>
                <a:schemeClr val="bg1"/>
              </a:solidFill>
            </a:endParaRPr>
          </a:p>
          <a:p>
            <a:r>
              <a:rPr lang="en-US" sz="1600">
                <a:solidFill>
                  <a:schemeClr val="bg1"/>
                </a:solidFill>
              </a:rPr>
              <a:t>Director</a:t>
            </a:r>
          </a:p>
        </p:txBody>
      </p:sp>
      <p:sp>
        <p:nvSpPr>
          <p:cNvPr id="12" name="TextBox 11"/>
          <p:cNvSpPr txBox="1"/>
          <p:nvPr/>
        </p:nvSpPr>
        <p:spPr>
          <a:xfrm>
            <a:off x="2107604" y="2173618"/>
            <a:ext cx="2939598" cy="661720"/>
          </a:xfrm>
          <a:prstGeom prst="rect">
            <a:avLst/>
          </a:prstGeom>
          <a:noFill/>
        </p:spPr>
        <p:txBody>
          <a:bodyPr wrap="square" rtlCol="0">
            <a:spAutoFit/>
          </a:bodyPr>
          <a:lstStyle/>
          <a:p>
            <a:r>
              <a:rPr lang="en-US" b="1">
                <a:solidFill>
                  <a:schemeClr val="bg1"/>
                </a:solidFill>
              </a:rPr>
              <a:t>Le Li</a:t>
            </a:r>
          </a:p>
          <a:p>
            <a:endParaRPr lang="en-US" sz="300" b="1">
              <a:solidFill>
                <a:schemeClr val="bg1"/>
              </a:solidFill>
            </a:endParaRPr>
          </a:p>
          <a:p>
            <a:r>
              <a:rPr lang="en-US" sz="1600">
                <a:solidFill>
                  <a:schemeClr val="bg1"/>
                </a:solidFill>
              </a:rPr>
              <a:t>Senior International Specialist</a:t>
            </a:r>
            <a:r>
              <a:rPr lang="en-US" sz="1400">
                <a:solidFill>
                  <a:schemeClr val="bg1"/>
                </a:solidFill>
              </a:rPr>
              <a:t>	</a:t>
            </a:r>
          </a:p>
        </p:txBody>
      </p:sp>
      <p:sp>
        <p:nvSpPr>
          <p:cNvPr id="14" name="TextBox 13"/>
          <p:cNvSpPr txBox="1"/>
          <p:nvPr/>
        </p:nvSpPr>
        <p:spPr>
          <a:xfrm>
            <a:off x="2210856" y="3492620"/>
            <a:ext cx="3238549" cy="661720"/>
          </a:xfrm>
          <a:prstGeom prst="rect">
            <a:avLst/>
          </a:prstGeom>
          <a:noFill/>
        </p:spPr>
        <p:txBody>
          <a:bodyPr wrap="square" rtlCol="0">
            <a:spAutoFit/>
          </a:bodyPr>
          <a:lstStyle/>
          <a:p>
            <a:r>
              <a:rPr lang="en-US" b="1">
                <a:solidFill>
                  <a:schemeClr val="bg1"/>
                </a:solidFill>
              </a:rPr>
              <a:t>Chantal Hanson</a:t>
            </a:r>
          </a:p>
          <a:p>
            <a:endParaRPr lang="en-US" sz="300" b="1">
              <a:solidFill>
                <a:schemeClr val="bg1"/>
              </a:solidFill>
            </a:endParaRPr>
          </a:p>
          <a:p>
            <a:r>
              <a:rPr lang="en-US" sz="1600">
                <a:solidFill>
                  <a:schemeClr val="bg1"/>
                </a:solidFill>
              </a:rPr>
              <a:t>International Research Specialist</a:t>
            </a:r>
            <a:endParaRPr lang="en-US" sz="1400">
              <a:solidFill>
                <a:schemeClr val="bg1"/>
              </a:solidFill>
            </a:endParaRPr>
          </a:p>
        </p:txBody>
      </p:sp>
      <p:sp>
        <p:nvSpPr>
          <p:cNvPr id="15" name="TextBox 14"/>
          <p:cNvSpPr txBox="1"/>
          <p:nvPr/>
        </p:nvSpPr>
        <p:spPr>
          <a:xfrm>
            <a:off x="2141258" y="4763630"/>
            <a:ext cx="3234220" cy="661720"/>
          </a:xfrm>
          <a:prstGeom prst="rect">
            <a:avLst/>
          </a:prstGeom>
          <a:noFill/>
        </p:spPr>
        <p:txBody>
          <a:bodyPr wrap="square" rtlCol="0">
            <a:spAutoFit/>
          </a:bodyPr>
          <a:lstStyle/>
          <a:p>
            <a:r>
              <a:rPr lang="en-US" b="1">
                <a:solidFill>
                  <a:schemeClr val="bg1"/>
                </a:solidFill>
              </a:rPr>
              <a:t>Nataliia Zakharchuk</a:t>
            </a:r>
          </a:p>
          <a:p>
            <a:endParaRPr lang="en-US" sz="300" b="1">
              <a:solidFill>
                <a:schemeClr val="bg1"/>
              </a:solidFill>
            </a:endParaRPr>
          </a:p>
          <a:p>
            <a:r>
              <a:rPr lang="en-US" sz="1600">
                <a:solidFill>
                  <a:schemeClr val="bg1"/>
                </a:solidFill>
              </a:rPr>
              <a:t>International Research Specialist</a:t>
            </a:r>
            <a:endParaRPr lang="en-US" sz="1400">
              <a:solidFill>
                <a:schemeClr val="bg1"/>
              </a:solidFill>
            </a:endParaRPr>
          </a:p>
        </p:txBody>
      </p:sp>
      <p:sp>
        <p:nvSpPr>
          <p:cNvPr id="16" name="TextBox 15"/>
          <p:cNvSpPr txBox="1"/>
          <p:nvPr/>
        </p:nvSpPr>
        <p:spPr>
          <a:xfrm>
            <a:off x="7147736" y="1506083"/>
            <a:ext cx="2888390" cy="661720"/>
          </a:xfrm>
          <a:prstGeom prst="rect">
            <a:avLst/>
          </a:prstGeom>
          <a:noFill/>
        </p:spPr>
        <p:txBody>
          <a:bodyPr wrap="square" rtlCol="0">
            <a:spAutoFit/>
          </a:bodyPr>
          <a:lstStyle/>
          <a:p>
            <a:r>
              <a:rPr lang="en-US" b="1">
                <a:solidFill>
                  <a:schemeClr val="bg1"/>
                </a:solidFill>
              </a:rPr>
              <a:t>Andrea Eccleston</a:t>
            </a:r>
          </a:p>
          <a:p>
            <a:endParaRPr lang="en-US" sz="300" b="1">
              <a:solidFill>
                <a:schemeClr val="bg1"/>
              </a:solidFill>
            </a:endParaRPr>
          </a:p>
          <a:p>
            <a:r>
              <a:rPr lang="en-US" sz="1600">
                <a:solidFill>
                  <a:schemeClr val="bg1"/>
                </a:solidFill>
              </a:rPr>
              <a:t>Operations Manager</a:t>
            </a:r>
          </a:p>
        </p:txBody>
      </p:sp>
      <p:sp>
        <p:nvSpPr>
          <p:cNvPr id="17" name="TextBox 16"/>
          <p:cNvSpPr txBox="1"/>
          <p:nvPr/>
        </p:nvSpPr>
        <p:spPr>
          <a:xfrm>
            <a:off x="7147736" y="2864808"/>
            <a:ext cx="3547979" cy="661720"/>
          </a:xfrm>
          <a:prstGeom prst="rect">
            <a:avLst/>
          </a:prstGeom>
          <a:noFill/>
        </p:spPr>
        <p:txBody>
          <a:bodyPr wrap="square" rtlCol="0">
            <a:spAutoFit/>
          </a:bodyPr>
          <a:lstStyle/>
          <a:p>
            <a:r>
              <a:rPr lang="en-US" b="1">
                <a:solidFill>
                  <a:schemeClr val="bg1"/>
                </a:solidFill>
              </a:rPr>
              <a:t>Vanessa Leon</a:t>
            </a:r>
          </a:p>
          <a:p>
            <a:endParaRPr lang="en-US" sz="300" b="1">
              <a:solidFill>
                <a:schemeClr val="bg1"/>
              </a:solidFill>
            </a:endParaRPr>
          </a:p>
          <a:p>
            <a:r>
              <a:rPr lang="en-US" sz="1600">
                <a:solidFill>
                  <a:schemeClr val="bg1"/>
                </a:solidFill>
              </a:rPr>
              <a:t>International Partnerships Specialist</a:t>
            </a:r>
            <a:endParaRPr lang="en-US" sz="1400"/>
          </a:p>
        </p:txBody>
      </p:sp>
      <p:sp>
        <p:nvSpPr>
          <p:cNvPr id="18" name="TextBox 17"/>
          <p:cNvSpPr txBox="1"/>
          <p:nvPr/>
        </p:nvSpPr>
        <p:spPr>
          <a:xfrm>
            <a:off x="7157056" y="4285427"/>
            <a:ext cx="3451437" cy="661720"/>
          </a:xfrm>
          <a:prstGeom prst="rect">
            <a:avLst/>
          </a:prstGeom>
          <a:noFill/>
        </p:spPr>
        <p:txBody>
          <a:bodyPr wrap="square" rtlCol="0">
            <a:spAutoFit/>
          </a:bodyPr>
          <a:lstStyle/>
          <a:p>
            <a:r>
              <a:rPr lang="en-US" b="1">
                <a:solidFill>
                  <a:schemeClr val="bg1"/>
                </a:solidFill>
              </a:rPr>
              <a:t>Derek Tiessen</a:t>
            </a:r>
          </a:p>
          <a:p>
            <a:endParaRPr lang="en-US" sz="300" b="1">
              <a:solidFill>
                <a:schemeClr val="bg1"/>
              </a:solidFill>
            </a:endParaRPr>
          </a:p>
          <a:p>
            <a:r>
              <a:rPr lang="en-US" sz="1600">
                <a:solidFill>
                  <a:schemeClr val="bg1"/>
                </a:solidFill>
              </a:rPr>
              <a:t>International Partnerships Specialist</a:t>
            </a:r>
            <a:endParaRPr lang="en-US" sz="1400">
              <a:solidFill>
                <a:schemeClr val="bg1"/>
              </a:solidFill>
            </a:endParaRPr>
          </a:p>
        </p:txBody>
      </p:sp>
      <p:pic>
        <p:nvPicPr>
          <p:cNvPr id="1026" name="Picture 2" descr="Derek Tiessen">
            <a:extLst>
              <a:ext uri="{FF2B5EF4-FFF2-40B4-BE49-F238E27FC236}">
                <a16:creationId xmlns:a16="http://schemas.microsoft.com/office/drawing/2014/main" id="{D7A7C88E-B84B-0730-B804-4B2961FD41F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021" t="5859" r="20665" b="22499"/>
          <a:stretch/>
        </p:blipFill>
        <p:spPr bwMode="auto">
          <a:xfrm>
            <a:off x="6011954" y="4015091"/>
            <a:ext cx="1019100" cy="12738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63D18D7-8C5E-41B1-16A5-1A2BD42FDFD0}"/>
              </a:ext>
            </a:extLst>
          </p:cNvPr>
          <p:cNvPicPr>
            <a:picLocks noChangeAspect="1"/>
          </p:cNvPicPr>
          <p:nvPr/>
        </p:nvPicPr>
        <p:blipFill>
          <a:blip r:embed="rId8"/>
          <a:stretch>
            <a:fillRect/>
          </a:stretch>
        </p:blipFill>
        <p:spPr>
          <a:xfrm>
            <a:off x="1087448" y="4468747"/>
            <a:ext cx="937127" cy="1251485"/>
          </a:xfrm>
          <a:prstGeom prst="rect">
            <a:avLst/>
          </a:prstGeom>
          <a:ln>
            <a:solidFill>
              <a:schemeClr val="tx1"/>
            </a:solidFill>
          </a:ln>
        </p:spPr>
      </p:pic>
      <p:pic>
        <p:nvPicPr>
          <p:cNvPr id="6" name="Picture 7" descr="A person smiling in front of a brick wall&#10;&#10;Description automatically generated">
            <a:extLst>
              <a:ext uri="{FF2B5EF4-FFF2-40B4-BE49-F238E27FC236}">
                <a16:creationId xmlns:a16="http://schemas.microsoft.com/office/drawing/2014/main" id="{1DC9AFFB-F3ED-DA90-E742-3308F580455D}"/>
              </a:ext>
            </a:extLst>
          </p:cNvPr>
          <p:cNvPicPr>
            <a:picLocks noChangeAspect="1"/>
          </p:cNvPicPr>
          <p:nvPr/>
        </p:nvPicPr>
        <p:blipFill rotWithShape="1">
          <a:blip r:embed="rId9"/>
          <a:srcRect t="-117" r="17961" b="410"/>
          <a:stretch/>
        </p:blipFill>
        <p:spPr>
          <a:xfrm>
            <a:off x="1071457" y="3282247"/>
            <a:ext cx="969111" cy="1173040"/>
          </a:xfrm>
          <a:prstGeom prst="rect">
            <a:avLst/>
          </a:prstGeom>
          <a:ln>
            <a:solidFill>
              <a:schemeClr val="tx1"/>
            </a:solidFill>
          </a:ln>
        </p:spPr>
      </p:pic>
      <p:sp>
        <p:nvSpPr>
          <p:cNvPr id="8" name="Rectangle 7">
            <a:extLst>
              <a:ext uri="{FF2B5EF4-FFF2-40B4-BE49-F238E27FC236}">
                <a16:creationId xmlns:a16="http://schemas.microsoft.com/office/drawing/2014/main" id="{DA2BAE38-B8E4-9EA0-CEA4-941FE73DC478}"/>
              </a:ext>
            </a:extLst>
          </p:cNvPr>
          <p:cNvSpPr/>
          <p:nvPr/>
        </p:nvSpPr>
        <p:spPr bwMode="auto">
          <a:xfrm>
            <a:off x="7017854" y="5594862"/>
            <a:ext cx="3747352" cy="70794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13" name="TextBox 12">
            <a:extLst>
              <a:ext uri="{FF2B5EF4-FFF2-40B4-BE49-F238E27FC236}">
                <a16:creationId xmlns:a16="http://schemas.microsoft.com/office/drawing/2014/main" id="{26899A04-977E-0C87-6EC6-7515693772DF}"/>
              </a:ext>
            </a:extLst>
          </p:cNvPr>
          <p:cNvSpPr txBox="1"/>
          <p:nvPr/>
        </p:nvSpPr>
        <p:spPr>
          <a:xfrm>
            <a:off x="7147736" y="5594810"/>
            <a:ext cx="3559181" cy="661720"/>
          </a:xfrm>
          <a:prstGeom prst="rect">
            <a:avLst/>
          </a:prstGeom>
          <a:noFill/>
        </p:spPr>
        <p:txBody>
          <a:bodyPr wrap="square" rtlCol="0">
            <a:spAutoFit/>
          </a:bodyPr>
          <a:lstStyle/>
          <a:p>
            <a:r>
              <a:rPr lang="en-US" b="1">
                <a:solidFill>
                  <a:schemeClr val="bg1"/>
                </a:solidFill>
              </a:rPr>
              <a:t>Arun Sharma</a:t>
            </a:r>
          </a:p>
          <a:p>
            <a:endParaRPr lang="en-US" sz="300" b="1">
              <a:solidFill>
                <a:schemeClr val="bg1"/>
              </a:solidFill>
            </a:endParaRPr>
          </a:p>
          <a:p>
            <a:r>
              <a:rPr lang="en-US" sz="1600">
                <a:solidFill>
                  <a:schemeClr val="bg1"/>
                </a:solidFill>
              </a:rPr>
              <a:t>International Partnerships Specialist</a:t>
            </a:r>
            <a:endParaRPr lang="en-US" sz="1400">
              <a:solidFill>
                <a:schemeClr val="bg1"/>
              </a:solidFill>
            </a:endParaRPr>
          </a:p>
        </p:txBody>
      </p:sp>
      <p:pic>
        <p:nvPicPr>
          <p:cNvPr id="24" name="Picture 2" descr="Arun Sharma">
            <a:extLst>
              <a:ext uri="{FF2B5EF4-FFF2-40B4-BE49-F238E27FC236}">
                <a16:creationId xmlns:a16="http://schemas.microsoft.com/office/drawing/2014/main" id="{142FC4B1-2891-B37B-9F4C-E43D545C8B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8573" y="5369229"/>
            <a:ext cx="937127" cy="127244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A759A394-FC74-8401-D5A0-738784C75BCD}"/>
              </a:ext>
            </a:extLst>
          </p:cNvPr>
          <p:cNvSpPr/>
          <p:nvPr/>
        </p:nvSpPr>
        <p:spPr bwMode="auto">
          <a:xfrm>
            <a:off x="1868840" y="5880908"/>
            <a:ext cx="3674619" cy="6924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a:solidFill>
                  <a:schemeClr val="bg1"/>
                </a:solidFill>
              </a:rPr>
              <a:t>    Leila Tang</a:t>
            </a:r>
          </a:p>
          <a:p>
            <a:r>
              <a:rPr lang="en-US" sz="1600">
                <a:solidFill>
                  <a:schemeClr val="bg1"/>
                </a:solidFill>
              </a:rPr>
              <a:t>    International Research Specialist</a:t>
            </a:r>
            <a:r>
              <a:rPr lang="en-US" sz="2400"/>
              <a:t>	</a:t>
            </a:r>
          </a:p>
        </p:txBody>
      </p:sp>
      <p:pic>
        <p:nvPicPr>
          <p:cNvPr id="27" name="Picture 26">
            <a:extLst>
              <a:ext uri="{FF2B5EF4-FFF2-40B4-BE49-F238E27FC236}">
                <a16:creationId xmlns:a16="http://schemas.microsoft.com/office/drawing/2014/main" id="{5C0F9F37-8E60-8731-2337-B2647A7375D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1457" y="5762315"/>
            <a:ext cx="1017267" cy="1017267"/>
          </a:xfrm>
          <a:prstGeom prst="rect">
            <a:avLst/>
          </a:prstGeom>
        </p:spPr>
      </p:pic>
    </p:spTree>
    <p:extLst>
      <p:ext uri="{BB962C8B-B14F-4D97-AF65-F5344CB8AC3E}">
        <p14:creationId xmlns:p14="http://schemas.microsoft.com/office/powerpoint/2010/main" val="302147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13FC-6155-4594-8193-30B8240646AE}"/>
              </a:ext>
            </a:extLst>
          </p:cNvPr>
          <p:cNvSpPr>
            <a:spLocks noGrp="1"/>
          </p:cNvSpPr>
          <p:nvPr>
            <p:ph type="title"/>
          </p:nvPr>
        </p:nvSpPr>
        <p:spPr>
          <a:xfrm>
            <a:off x="395813" y="316707"/>
            <a:ext cx="11400367" cy="773906"/>
          </a:xfrm>
        </p:spPr>
        <p:txBody>
          <a:bodyPr/>
          <a:lstStyle/>
          <a:p>
            <a:r>
              <a:rPr lang="en-US" sz="4000"/>
              <a:t>International Office Services</a:t>
            </a:r>
          </a:p>
        </p:txBody>
      </p:sp>
      <p:sp>
        <p:nvSpPr>
          <p:cNvPr id="3" name="Content Placeholder 2">
            <a:extLst>
              <a:ext uri="{FF2B5EF4-FFF2-40B4-BE49-F238E27FC236}">
                <a16:creationId xmlns:a16="http://schemas.microsoft.com/office/drawing/2014/main" id="{F18DDEAF-F131-42FA-B45B-CA7368E348FB}"/>
              </a:ext>
            </a:extLst>
          </p:cNvPr>
          <p:cNvSpPr>
            <a:spLocks noGrp="1"/>
          </p:cNvSpPr>
          <p:nvPr>
            <p:ph idx="1"/>
          </p:nvPr>
        </p:nvSpPr>
        <p:spPr>
          <a:xfrm>
            <a:off x="395813" y="1081954"/>
            <a:ext cx="11400367" cy="5676034"/>
          </a:xfrm>
        </p:spPr>
        <p:txBody>
          <a:bodyPr lIns="91440" tIns="45720" rIns="91440" bIns="45720" anchor="t"/>
          <a:lstStyle/>
          <a:p>
            <a:pPr marL="457200" indent="-457200">
              <a:buFont typeface="Arial" panose="020B0604020202020204" pitchFamily="34" charset="0"/>
              <a:buChar char="•"/>
            </a:pPr>
            <a:r>
              <a:rPr lang="en-US" b="1">
                <a:latin typeface="+mn-lt"/>
                <a:ea typeface="ＭＳ Ｐゴシック"/>
              </a:rPr>
              <a:t>International Research Services</a:t>
            </a:r>
          </a:p>
          <a:p>
            <a:pPr marL="1200150" lvl="1" indent="-457200">
              <a:buFont typeface="Arial" panose="020B0604020202020204" pitchFamily="34" charset="0"/>
              <a:buChar char="•"/>
            </a:pPr>
            <a:r>
              <a:rPr lang="en-US">
                <a:ea typeface="ＭＳ Ｐゴシック"/>
              </a:rPr>
              <a:t>Collaboration path planning and outreach </a:t>
            </a:r>
            <a:endParaRPr lang="en-US"/>
          </a:p>
          <a:p>
            <a:pPr marL="1200150" lvl="1" indent="-457200">
              <a:buFont typeface="Arial" panose="020B0604020202020204" pitchFamily="34" charset="0"/>
              <a:buChar char="•"/>
            </a:pPr>
            <a:r>
              <a:rPr lang="en-US">
                <a:latin typeface="+mn-lt"/>
                <a:ea typeface="ＭＳ Ｐゴシック"/>
              </a:rPr>
              <a:t>Grant facilitation and development</a:t>
            </a:r>
            <a:r>
              <a:rPr lang="en-US">
                <a:ea typeface="ＭＳ Ｐゴシック"/>
              </a:rPr>
              <a:t> (internal and external international funding opportunities)</a:t>
            </a:r>
            <a:endParaRPr lang="en-US">
              <a:latin typeface="+mn-lt"/>
            </a:endParaRPr>
          </a:p>
          <a:p>
            <a:pPr marL="1200150" lvl="1" indent="-457200">
              <a:buFont typeface="Arial" panose="020B0604020202020204" pitchFamily="34" charset="0"/>
              <a:buChar char="•"/>
            </a:pPr>
            <a:r>
              <a:rPr lang="en-US">
                <a:latin typeface="+mn-lt"/>
                <a:ea typeface="ＭＳ Ｐゴシック"/>
              </a:rPr>
              <a:t>Compliance review and research administration</a:t>
            </a:r>
          </a:p>
          <a:p>
            <a:pPr marL="457200" indent="-457200">
              <a:buFont typeface="Arial" panose="020B0604020202020204" pitchFamily="34" charset="0"/>
              <a:buChar char="•"/>
            </a:pPr>
            <a:r>
              <a:rPr lang="en-US" b="1">
                <a:latin typeface="+mn-lt"/>
                <a:ea typeface="ＭＳ Ｐゴシック"/>
              </a:rPr>
              <a:t>International Partnership Services</a:t>
            </a:r>
          </a:p>
          <a:p>
            <a:pPr marL="1200150" lvl="1" indent="-457200">
              <a:buFont typeface="Arial" panose="020B0604020202020204" pitchFamily="34" charset="0"/>
              <a:buChar char="•"/>
            </a:pPr>
            <a:r>
              <a:rPr lang="en-US">
                <a:latin typeface="+mn-lt"/>
                <a:ea typeface="ＭＳ Ｐゴシック"/>
              </a:rPr>
              <a:t>Institutional delegations</a:t>
            </a:r>
            <a:r>
              <a:rPr lang="en-US">
                <a:ea typeface="ＭＳ Ｐゴシック"/>
              </a:rPr>
              <a:t> / roundtable discussions</a:t>
            </a:r>
            <a:endParaRPr lang="en-US">
              <a:latin typeface="+mn-lt"/>
            </a:endParaRPr>
          </a:p>
          <a:p>
            <a:pPr marL="1200150" lvl="1" indent="-457200">
              <a:buFont typeface="Arial" panose="020B0604020202020204" pitchFamily="34" charset="0"/>
              <a:buChar char="•"/>
            </a:pPr>
            <a:r>
              <a:rPr lang="en-US">
                <a:latin typeface="+mn-lt"/>
                <a:ea typeface="ＭＳ Ｐゴシック"/>
              </a:rPr>
              <a:t>Agreement development and renewal -- MOUs, student exchange, dual/joint degree,</a:t>
            </a:r>
            <a:r>
              <a:rPr lang="en-US">
                <a:ea typeface="ＭＳ Ｐゴシック"/>
              </a:rPr>
              <a:t> consortium,</a:t>
            </a:r>
            <a:r>
              <a:rPr lang="en-US">
                <a:latin typeface="+mn-lt"/>
                <a:ea typeface="ＭＳ Ｐゴシック"/>
              </a:rPr>
              <a:t> etc.</a:t>
            </a:r>
          </a:p>
          <a:p>
            <a:pPr marL="457200" indent="-457200">
              <a:buFont typeface="Arial" panose="020B0604020202020204" pitchFamily="34" charset="0"/>
              <a:buChar char="•"/>
            </a:pPr>
            <a:r>
              <a:rPr lang="en-US" b="1">
                <a:latin typeface="+mn-lt"/>
                <a:ea typeface="ＭＳ Ｐゴシック"/>
              </a:rPr>
              <a:t>International Information and Activity Services</a:t>
            </a:r>
          </a:p>
          <a:p>
            <a:pPr marL="1200150" lvl="1" indent="-457200">
              <a:buFont typeface="Arial" panose="020B0604020202020204" pitchFamily="34" charset="0"/>
              <a:buChar char="•"/>
            </a:pPr>
            <a:r>
              <a:rPr lang="en-US">
                <a:solidFill>
                  <a:schemeClr val="tx1"/>
                </a:solidFill>
                <a:latin typeface="+mn-lt"/>
                <a:ea typeface="ＭＳ Ｐゴシック"/>
              </a:rPr>
              <a:t>Reporting </a:t>
            </a:r>
            <a:r>
              <a:rPr lang="en-US">
                <a:solidFill>
                  <a:schemeClr val="tx1"/>
                </a:solidFill>
                <a:ea typeface="ＭＳ Ｐゴシック"/>
              </a:rPr>
              <a:t>of</a:t>
            </a:r>
            <a:r>
              <a:rPr lang="en-US">
                <a:solidFill>
                  <a:schemeClr val="tx1"/>
                </a:solidFill>
                <a:latin typeface="+mn-lt"/>
                <a:ea typeface="ＭＳ Ｐゴシック"/>
              </a:rPr>
              <a:t> international metrics</a:t>
            </a:r>
          </a:p>
          <a:p>
            <a:pPr marL="1200150" lvl="1" indent="-457200">
              <a:buFont typeface="Arial" panose="020B0604020202020204" pitchFamily="34" charset="0"/>
              <a:buChar char="•"/>
            </a:pPr>
            <a:r>
              <a:rPr lang="en-US">
                <a:solidFill>
                  <a:schemeClr val="tx1"/>
                </a:solidFill>
                <a:ea typeface="ＭＳ Ｐゴシック"/>
                <a:hlinkClick r:id="rId3">
                  <a:extLst>
                    <a:ext uri="{A12FA001-AC4F-418D-AE19-62706E023703}">
                      <ahyp:hlinkClr xmlns:ahyp="http://schemas.microsoft.com/office/drawing/2018/hyperlinkcolor" val="tx"/>
                    </a:ext>
                  </a:extLst>
                </a:hlinkClick>
              </a:rPr>
              <a:t>USask Research Listservs</a:t>
            </a:r>
            <a:endParaRPr lang="en-US">
              <a:solidFill>
                <a:schemeClr val="tx1"/>
              </a:solidFill>
              <a:latin typeface="+mn-lt"/>
              <a:ea typeface="ＭＳ Ｐゴシック"/>
            </a:endParaRPr>
          </a:p>
          <a:p>
            <a:pPr marL="1200150" lvl="1" indent="-457200">
              <a:buFont typeface="Arial" panose="020B0604020202020204" pitchFamily="34" charset="0"/>
              <a:buChar char="•"/>
            </a:pPr>
            <a:endParaRPr lang="en-US">
              <a:latin typeface="+mn-lt"/>
              <a:ea typeface="ＭＳ Ｐゴシック"/>
            </a:endParaRPr>
          </a:p>
          <a:p>
            <a:pPr marL="1200150" lvl="1" indent="-457200">
              <a:buFont typeface="Arial" panose="020B0604020202020204" pitchFamily="34" charset="0"/>
              <a:buChar char="•"/>
            </a:pPr>
            <a:endParaRPr lang="en-US">
              <a:latin typeface="+mn-lt"/>
              <a:ea typeface="ＭＳ Ｐゴシック"/>
            </a:endParaRPr>
          </a:p>
          <a:p>
            <a:pPr marL="269240" indent="-269240"/>
            <a:endParaRPr lang="en-US"/>
          </a:p>
        </p:txBody>
      </p:sp>
    </p:spTree>
    <p:extLst>
      <p:ext uri="{BB962C8B-B14F-4D97-AF65-F5344CB8AC3E}">
        <p14:creationId xmlns:p14="http://schemas.microsoft.com/office/powerpoint/2010/main" val="69955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0FBA592-AB3F-BF6D-4967-BE5CC76F9C64}"/>
              </a:ext>
            </a:extLst>
          </p:cNvPr>
          <p:cNvSpPr/>
          <p:nvPr/>
        </p:nvSpPr>
        <p:spPr bwMode="auto">
          <a:xfrm>
            <a:off x="9650994" y="6102036"/>
            <a:ext cx="2462543" cy="6699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2" name="Title 1">
            <a:extLst>
              <a:ext uri="{FF2B5EF4-FFF2-40B4-BE49-F238E27FC236}">
                <a16:creationId xmlns:a16="http://schemas.microsoft.com/office/drawing/2014/main" id="{338113FC-6155-4594-8193-30B8240646AE}"/>
              </a:ext>
            </a:extLst>
          </p:cNvPr>
          <p:cNvSpPr>
            <a:spLocks noGrp="1"/>
          </p:cNvSpPr>
          <p:nvPr>
            <p:ph type="title"/>
          </p:nvPr>
        </p:nvSpPr>
        <p:spPr>
          <a:xfrm>
            <a:off x="2916844" y="600786"/>
            <a:ext cx="6357848" cy="692497"/>
          </a:xfrm>
        </p:spPr>
        <p:txBody>
          <a:bodyPr lIns="91440" tIns="45720" rIns="91440" bIns="45720" anchor="t"/>
          <a:lstStyle/>
          <a:p>
            <a:r>
              <a:rPr lang="en-US" sz="2800" b="1">
                <a:ea typeface="ＭＳ Ｐゴシック"/>
              </a:rPr>
              <a:t>International Research Application Deadlines </a:t>
            </a:r>
            <a:br>
              <a:rPr lang="en-US"/>
            </a:br>
            <a:endParaRPr lang="en-US"/>
          </a:p>
        </p:txBody>
      </p:sp>
      <p:sp>
        <p:nvSpPr>
          <p:cNvPr id="16" name="TextBox 15"/>
          <p:cNvSpPr txBox="1"/>
          <p:nvPr/>
        </p:nvSpPr>
        <p:spPr>
          <a:xfrm>
            <a:off x="1002575" y="1506083"/>
            <a:ext cx="9697228" cy="3831818"/>
          </a:xfrm>
          <a:prstGeom prst="rect">
            <a:avLst/>
          </a:prstGeom>
          <a:noFill/>
        </p:spPr>
        <p:txBody>
          <a:bodyPr wrap="square" lIns="91440" tIns="45720" rIns="91440" bIns="45720" rtlCol="0" anchor="t">
            <a:spAutoFit/>
          </a:bodyPr>
          <a:lstStyle/>
          <a:p>
            <a:r>
              <a:rPr lang="en-US" sz="2800" b="1" dirty="0">
                <a:solidFill>
                  <a:schemeClr val="bg1"/>
                </a:solidFill>
              </a:rPr>
              <a:t> </a:t>
            </a:r>
            <a:r>
              <a:rPr lang="en-CA" sz="2800" dirty="0">
                <a:solidFill>
                  <a:srgbClr val="000000"/>
                </a:solidFill>
                <a:latin typeface="Calibri"/>
                <a:ea typeface="Calibri"/>
                <a:cs typeface="Calibri"/>
              </a:rPr>
              <a:t>The International Office procedure for international funding applications requires applications to be submitted to </a:t>
            </a:r>
            <a:r>
              <a:rPr lang="en-CA" sz="2800" dirty="0" err="1">
                <a:solidFill>
                  <a:srgbClr val="000000"/>
                </a:solidFill>
                <a:latin typeface="Calibri"/>
                <a:ea typeface="Calibri"/>
                <a:cs typeface="Calibri"/>
              </a:rPr>
              <a:t>UnivRS</a:t>
            </a:r>
            <a:r>
              <a:rPr lang="en-CA" sz="2800" dirty="0">
                <a:solidFill>
                  <a:srgbClr val="000000"/>
                </a:solidFill>
                <a:latin typeface="Calibri"/>
                <a:ea typeface="Calibri"/>
                <a:cs typeface="Calibri"/>
              </a:rPr>
              <a:t> and academically approved at least 10 business days prior to the funding agency’s external deadline. If an application is received in the </a:t>
            </a:r>
            <a:r>
              <a:rPr lang="en-CA" sz="2800" dirty="0" err="1">
                <a:solidFill>
                  <a:srgbClr val="000000"/>
                </a:solidFill>
                <a:latin typeface="Calibri"/>
                <a:ea typeface="Calibri"/>
                <a:cs typeface="Calibri"/>
              </a:rPr>
              <a:t>UnivRS</a:t>
            </a:r>
            <a:r>
              <a:rPr lang="en-CA" sz="2800" dirty="0">
                <a:solidFill>
                  <a:srgbClr val="000000"/>
                </a:solidFill>
                <a:latin typeface="Calibri"/>
                <a:ea typeface="Calibri"/>
                <a:cs typeface="Calibri"/>
              </a:rPr>
              <a:t> after this deadline, International Research Specialists may not be able to complete the compliance review in time and secure institutional approval  for the submission to the external agency.</a:t>
            </a:r>
            <a:endParaRPr lang="en-US" sz="2800" b="1" dirty="0">
              <a:solidFill>
                <a:schemeClr val="bg1"/>
              </a:solidFill>
              <a:cs typeface="Arial"/>
            </a:endParaRPr>
          </a:p>
          <a:p>
            <a:endParaRPr lang="en-US" sz="300" b="1" dirty="0">
              <a:solidFill>
                <a:schemeClr val="bg1"/>
              </a:solidFill>
            </a:endParaRPr>
          </a:p>
          <a:p>
            <a:r>
              <a:rPr lang="en-US" sz="1600" dirty="0">
                <a:solidFill>
                  <a:schemeClr val="bg1"/>
                </a:solidFill>
              </a:rPr>
              <a:t>Operations Manager</a:t>
            </a:r>
            <a:endParaRPr lang="en-US" sz="1600" dirty="0">
              <a:solidFill>
                <a:schemeClr val="bg1"/>
              </a:solidFill>
              <a:cs typeface="Arial"/>
            </a:endParaRPr>
          </a:p>
        </p:txBody>
      </p:sp>
      <p:sp>
        <p:nvSpPr>
          <p:cNvPr id="13" name="TextBox 12">
            <a:extLst>
              <a:ext uri="{FF2B5EF4-FFF2-40B4-BE49-F238E27FC236}">
                <a16:creationId xmlns:a16="http://schemas.microsoft.com/office/drawing/2014/main" id="{26899A04-977E-0C87-6EC6-7515693772DF}"/>
              </a:ext>
            </a:extLst>
          </p:cNvPr>
          <p:cNvSpPr txBox="1"/>
          <p:nvPr/>
        </p:nvSpPr>
        <p:spPr>
          <a:xfrm>
            <a:off x="7147736" y="5594810"/>
            <a:ext cx="3559181" cy="661720"/>
          </a:xfrm>
          <a:prstGeom prst="rect">
            <a:avLst/>
          </a:prstGeom>
          <a:noFill/>
        </p:spPr>
        <p:txBody>
          <a:bodyPr wrap="square" rtlCol="0">
            <a:spAutoFit/>
          </a:bodyPr>
          <a:lstStyle/>
          <a:p>
            <a:r>
              <a:rPr lang="en-US" b="1">
                <a:solidFill>
                  <a:schemeClr val="bg1"/>
                </a:solidFill>
              </a:rPr>
              <a:t>Arun Sharma</a:t>
            </a:r>
          </a:p>
          <a:p>
            <a:endParaRPr lang="en-US" sz="300" b="1">
              <a:solidFill>
                <a:schemeClr val="bg1"/>
              </a:solidFill>
            </a:endParaRPr>
          </a:p>
          <a:p>
            <a:r>
              <a:rPr lang="en-US" sz="1600">
                <a:solidFill>
                  <a:schemeClr val="bg1"/>
                </a:solidFill>
              </a:rPr>
              <a:t>International Partnerships Specialist</a:t>
            </a:r>
            <a:endParaRPr lang="en-US" sz="1400">
              <a:solidFill>
                <a:schemeClr val="bg1"/>
              </a:solidFill>
            </a:endParaRPr>
          </a:p>
        </p:txBody>
      </p:sp>
    </p:spTree>
    <p:extLst>
      <p:ext uri="{BB962C8B-B14F-4D97-AF65-F5344CB8AC3E}">
        <p14:creationId xmlns:p14="http://schemas.microsoft.com/office/powerpoint/2010/main" val="421472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792432" y="612488"/>
            <a:ext cx="8991600" cy="428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400">
                <a:solidFill>
                  <a:srgbClr val="0B6A41"/>
                </a:solidFill>
                <a:latin typeface="+mn-lt"/>
                <a:ea typeface="+mn-lt"/>
                <a:cs typeface="+mn-lt"/>
              </a:rPr>
              <a:t>Internal Grants for International Engagement</a:t>
            </a:r>
          </a:p>
        </p:txBody>
      </p:sp>
      <p:sp>
        <p:nvSpPr>
          <p:cNvPr id="7" name="Content Placeholder 2"/>
          <p:cNvSpPr txBox="1">
            <a:spLocks/>
          </p:cNvSpPr>
          <p:nvPr/>
        </p:nvSpPr>
        <p:spPr>
          <a:xfrm>
            <a:off x="1524000" y="1124744"/>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None/>
            </a:pPr>
            <a:endParaRPr lang="en-US" sz="2400">
              <a:solidFill>
                <a:srgbClr val="AFAFA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47041570"/>
              </p:ext>
            </p:extLst>
          </p:nvPr>
        </p:nvGraphicFramePr>
        <p:xfrm>
          <a:off x="421721" y="1124744"/>
          <a:ext cx="11348557" cy="4865382"/>
        </p:xfrm>
        <a:graphic>
          <a:graphicData uri="http://schemas.openxmlformats.org/drawingml/2006/table">
            <a:tbl>
              <a:tblPr firstRow="1" firstCol="1" bandRow="1"/>
              <a:tblGrid>
                <a:gridCol w="6197491">
                  <a:extLst>
                    <a:ext uri="{9D8B030D-6E8A-4147-A177-3AD203B41FA5}">
                      <a16:colId xmlns:a16="http://schemas.microsoft.com/office/drawing/2014/main" val="2395660620"/>
                    </a:ext>
                  </a:extLst>
                </a:gridCol>
                <a:gridCol w="5151066">
                  <a:extLst>
                    <a:ext uri="{9D8B030D-6E8A-4147-A177-3AD203B41FA5}">
                      <a16:colId xmlns:a16="http://schemas.microsoft.com/office/drawing/2014/main" val="3513984421"/>
                    </a:ext>
                  </a:extLst>
                </a:gridCol>
              </a:tblGrid>
              <a:tr h="356078">
                <a:tc gridSpan="2">
                  <a:txBody>
                    <a:bodyPr/>
                    <a:lstStyle/>
                    <a:p>
                      <a:pPr marL="0" marR="0" algn="just">
                        <a:lnSpc>
                          <a:spcPct val="107000"/>
                        </a:lnSpc>
                        <a:spcBef>
                          <a:spcPts val="0"/>
                        </a:spcBef>
                        <a:spcAft>
                          <a:spcPts val="0"/>
                        </a:spcAft>
                      </a:pPr>
                      <a:r>
                        <a:rPr lang="en-US" sz="1600" b="0">
                          <a:solidFill>
                            <a:schemeClr val="bg1"/>
                          </a:solidFill>
                          <a:effectLst/>
                          <a:latin typeface="Calibri"/>
                          <a:ea typeface="Calibri" panose="020F0502020204030204" pitchFamily="34" charset="0"/>
                          <a:cs typeface="Calibri"/>
                        </a:rPr>
                        <a:t>International Travel Grants:</a:t>
                      </a:r>
                      <a:r>
                        <a:rPr lang="en-US" sz="1600" b="0">
                          <a:solidFill>
                            <a:schemeClr val="bg1"/>
                          </a:solidFill>
                          <a:effectLst/>
                          <a:latin typeface="Calibri"/>
                          <a:cs typeface="Calibri"/>
                        </a:rPr>
                        <a:t> </a:t>
                      </a:r>
                      <a:r>
                        <a:rPr lang="en-US" sz="1400" b="0" kern="1200" noProof="0">
                          <a:solidFill>
                            <a:schemeClr val="bg1"/>
                          </a:solidFill>
                          <a:effectLst/>
                          <a:latin typeface="Calibri"/>
                          <a:cs typeface="Calibri"/>
                        </a:rPr>
                        <a:t>One (1) competition per fiscal year;</a:t>
                      </a:r>
                      <a:r>
                        <a:rPr lang="en-US" sz="1400" b="0" kern="1200" baseline="0" noProof="0">
                          <a:solidFill>
                            <a:schemeClr val="bg1"/>
                          </a:solidFill>
                          <a:effectLst/>
                          <a:latin typeface="Calibri"/>
                          <a:cs typeface="Calibri"/>
                        </a:rPr>
                        <a:t> ~2-year window with minimum number of travel days/hours required for each program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6A41"/>
                    </a:solidFill>
                  </a:tcPr>
                </a:tc>
                <a:tc hMerge="1">
                  <a:txBody>
                    <a:bodyPr/>
                    <a:lstStyle/>
                    <a:p>
                      <a:endParaRPr lang="en-US"/>
                    </a:p>
                  </a:txBody>
                  <a:tcPr/>
                </a:tc>
                <a:extLst>
                  <a:ext uri="{0D108BD9-81ED-4DB2-BD59-A6C34878D82A}">
                    <a16:rowId xmlns:a16="http://schemas.microsoft.com/office/drawing/2014/main" val="3322452715"/>
                  </a:ext>
                </a:extLst>
              </a:tr>
              <a:tr h="356078">
                <a:tc>
                  <a:txBody>
                    <a:bodyPr/>
                    <a:lstStyle/>
                    <a:p>
                      <a:pPr marL="0" marR="0" algn="just">
                        <a:lnSpc>
                          <a:spcPct val="107000"/>
                        </a:lnSpc>
                        <a:spcBef>
                          <a:spcPts val="0"/>
                        </a:spcBef>
                        <a:spcAft>
                          <a:spcPts val="0"/>
                        </a:spcAft>
                      </a:pPr>
                      <a:r>
                        <a:rPr lang="en-US" sz="1400" b="0">
                          <a:effectLst/>
                          <a:latin typeface="Calibri"/>
                          <a:ea typeface="Calibri" panose="020F0502020204030204" pitchFamily="34" charset="0"/>
                          <a:cs typeface="Calibri"/>
                        </a:rPr>
                        <a:t>Global Ambassador Program (Incoming) </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b="0" i="1">
                          <a:effectLst/>
                          <a:latin typeface="Calibri"/>
                          <a:ea typeface="Calibri" panose="020F0502020204030204" pitchFamily="34" charset="0"/>
                          <a:cs typeface="Calibri"/>
                        </a:rPr>
                        <a:t>USask faculty and Staff, </a:t>
                      </a:r>
                      <a:r>
                        <a:rPr lang="en-US" sz="1400" b="1" i="1">
                          <a:effectLst/>
                          <a:latin typeface="Calibri"/>
                          <a:ea typeface="Calibri" panose="020F0502020204030204" pitchFamily="34" charset="0"/>
                          <a:cs typeface="Calibri"/>
                        </a:rPr>
                        <a:t>up to $5,000 </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274170"/>
                  </a:ext>
                </a:extLst>
              </a:tr>
              <a:tr h="356078">
                <a:tc>
                  <a:txBody>
                    <a:bodyPr/>
                    <a:lstStyle/>
                    <a:p>
                      <a:pPr marL="0" marR="0" algn="just">
                        <a:lnSpc>
                          <a:spcPct val="107000"/>
                        </a:lnSpc>
                        <a:spcBef>
                          <a:spcPts val="0"/>
                        </a:spcBef>
                        <a:spcAft>
                          <a:spcPts val="0"/>
                        </a:spcAft>
                      </a:pPr>
                      <a:r>
                        <a:rPr lang="en-US" sz="1400" b="0">
                          <a:effectLst/>
                          <a:latin typeface="Calibri"/>
                          <a:ea typeface="Calibri" panose="020F0502020204030204" pitchFamily="34" charset="0"/>
                          <a:cs typeface="Calibri"/>
                        </a:rPr>
                        <a:t>Global Ambassador Program (Outgoing) </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b="0" i="1">
                          <a:effectLst/>
                          <a:latin typeface="Calibri"/>
                          <a:ea typeface="Calibri" panose="020F0502020204030204" pitchFamily="34" charset="0"/>
                          <a:cs typeface="Calibri"/>
                        </a:rPr>
                        <a:t>USask faculty and Staff, </a:t>
                      </a:r>
                      <a:r>
                        <a:rPr lang="en-US" sz="1400" b="1" i="1">
                          <a:effectLst/>
                          <a:latin typeface="Calibri"/>
                          <a:ea typeface="Calibri" panose="020F0502020204030204" pitchFamily="34" charset="0"/>
                          <a:cs typeface="Calibri"/>
                        </a:rPr>
                        <a:t>up to $5,000 </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165081"/>
                  </a:ext>
                </a:extLst>
              </a:tr>
              <a:tr h="356078">
                <a:tc>
                  <a:txBody>
                    <a:bodyPr/>
                    <a:lstStyle/>
                    <a:p>
                      <a:pPr marL="0" marR="0" algn="just">
                        <a:lnSpc>
                          <a:spcPct val="107000"/>
                        </a:lnSpc>
                        <a:spcBef>
                          <a:spcPts val="0"/>
                        </a:spcBef>
                        <a:spcAft>
                          <a:spcPts val="0"/>
                        </a:spcAft>
                      </a:pPr>
                      <a:r>
                        <a:rPr lang="en-US" sz="1400" b="0">
                          <a:effectLst/>
                          <a:latin typeface="Calibri"/>
                          <a:ea typeface="Calibri" panose="020F0502020204030204" pitchFamily="34" charset="0"/>
                          <a:cs typeface="Calibri"/>
                        </a:rPr>
                        <a:t>Internationalization Fund </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b="0" i="1">
                          <a:effectLst/>
                          <a:latin typeface="Calibri"/>
                          <a:ea typeface="Calibri" panose="020F0502020204030204" pitchFamily="34" charset="0"/>
                          <a:cs typeface="Calibri"/>
                        </a:rPr>
                        <a:t>USask faculty and Staff, </a:t>
                      </a:r>
                      <a:r>
                        <a:rPr lang="en-US" sz="1400" b="1" i="1">
                          <a:effectLst/>
                          <a:latin typeface="Calibri"/>
                          <a:ea typeface="Calibri" panose="020F0502020204030204" pitchFamily="34" charset="0"/>
                          <a:cs typeface="Calibri"/>
                        </a:rPr>
                        <a:t>up to $2,500</a:t>
                      </a:r>
                      <a:endParaRPr lang="en-US" sz="1200" b="1">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976165"/>
                  </a:ext>
                </a:extLst>
              </a:tr>
              <a:tr h="356078">
                <a:tc>
                  <a:txBody>
                    <a:bodyPr/>
                    <a:lstStyle/>
                    <a:p>
                      <a:pPr marL="0" marR="0" algn="just">
                        <a:lnSpc>
                          <a:spcPct val="107000"/>
                        </a:lnSpc>
                        <a:spcBef>
                          <a:spcPts val="0"/>
                        </a:spcBef>
                        <a:spcAft>
                          <a:spcPts val="0"/>
                        </a:spcAft>
                      </a:pPr>
                      <a:r>
                        <a:rPr lang="en-US" sz="1400" b="0">
                          <a:effectLst/>
                          <a:latin typeface="Calibri"/>
                          <a:ea typeface="Calibri" panose="020F0502020204030204" pitchFamily="34" charset="0"/>
                          <a:cs typeface="Calibri"/>
                        </a:rPr>
                        <a:t>International Travel Award </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b="0" i="1">
                          <a:effectLst/>
                          <a:latin typeface="Calibri"/>
                          <a:ea typeface="Calibri" panose="020F0502020204030204" pitchFamily="34" charset="0"/>
                          <a:cs typeface="Calibri"/>
                        </a:rPr>
                        <a:t>USask faculty and Staff,  </a:t>
                      </a:r>
                      <a:r>
                        <a:rPr lang="en-US" sz="1400" b="1" i="1">
                          <a:effectLst/>
                          <a:latin typeface="Calibri"/>
                          <a:ea typeface="Calibri" panose="020F0502020204030204" pitchFamily="34" charset="0"/>
                          <a:cs typeface="Calibri"/>
                        </a:rPr>
                        <a:t>up to $2,500</a:t>
                      </a:r>
                      <a:endParaRPr lang="en-US" sz="1200" b="1">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676298"/>
                  </a:ext>
                </a:extLst>
              </a:tr>
              <a:tr h="356078">
                <a:tc gridSpan="2">
                  <a:txBody>
                    <a:bodyPr/>
                    <a:lstStyle/>
                    <a:p>
                      <a:pPr marL="0" marR="0" algn="just">
                        <a:lnSpc>
                          <a:spcPct val="107000"/>
                        </a:lnSpc>
                        <a:spcBef>
                          <a:spcPts val="0"/>
                        </a:spcBef>
                        <a:spcAft>
                          <a:spcPts val="0"/>
                        </a:spcAft>
                      </a:pPr>
                      <a:endParaRPr lang="en-US" sz="14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29378744"/>
                  </a:ext>
                </a:extLst>
              </a:tr>
              <a:tr h="356078">
                <a:tc gridSpan="2">
                  <a:txBody>
                    <a:bodyPr/>
                    <a:lstStyle/>
                    <a:p>
                      <a:pPr marL="0" marR="0" algn="just">
                        <a:lnSpc>
                          <a:spcPct val="107000"/>
                        </a:lnSpc>
                        <a:spcBef>
                          <a:spcPts val="0"/>
                        </a:spcBef>
                        <a:spcAft>
                          <a:spcPts val="0"/>
                        </a:spcAft>
                      </a:pPr>
                      <a:r>
                        <a:rPr lang="en-US" sz="1600" b="0">
                          <a:solidFill>
                            <a:schemeClr val="bg1"/>
                          </a:solidFill>
                          <a:effectLst/>
                          <a:latin typeface="Calibri"/>
                          <a:ea typeface="Calibri" panose="020F0502020204030204" pitchFamily="34" charset="0"/>
                          <a:cs typeface="Calibri"/>
                        </a:rPr>
                        <a:t>International Project Grants: </a:t>
                      </a:r>
                      <a:r>
                        <a:rPr lang="en-US" sz="1400" b="0" i="0" u="none" strike="noStrike" noProof="0">
                          <a:solidFill>
                            <a:schemeClr val="bg1"/>
                          </a:solidFill>
                          <a:effectLst/>
                          <a:latin typeface="Calibri"/>
                        </a:rPr>
                        <a:t>One (1) competition per fiscal year; ~2-year project duration</a:t>
                      </a:r>
                      <a:endParaRPr lang="en-US" sz="1400" b="0">
                        <a:solidFill>
                          <a:schemeClr val="bg1"/>
                        </a:solidFill>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6A41"/>
                    </a:solidFill>
                  </a:tcPr>
                </a:tc>
                <a:tc hMerge="1">
                  <a:txBody>
                    <a:bodyPr/>
                    <a:lstStyle/>
                    <a:p>
                      <a:endParaRPr lang="en-US"/>
                    </a:p>
                  </a:txBody>
                  <a:tcPr/>
                </a:tc>
                <a:extLst>
                  <a:ext uri="{0D108BD9-81ED-4DB2-BD59-A6C34878D82A}">
                    <a16:rowId xmlns:a16="http://schemas.microsoft.com/office/drawing/2014/main" val="3335872168"/>
                  </a:ext>
                </a:extLst>
              </a:tr>
              <a:tr h="593209">
                <a:tc>
                  <a:txBody>
                    <a:bodyPr/>
                    <a:lstStyle/>
                    <a:p>
                      <a:pPr marL="0" marR="0" algn="l">
                        <a:lnSpc>
                          <a:spcPct val="107000"/>
                        </a:lnSpc>
                        <a:spcBef>
                          <a:spcPts val="0"/>
                        </a:spcBef>
                        <a:spcAft>
                          <a:spcPts val="0"/>
                        </a:spcAft>
                      </a:pPr>
                      <a:r>
                        <a:rPr lang="en-US" sz="1400" b="0">
                          <a:effectLst/>
                          <a:latin typeface="Calibri"/>
                          <a:ea typeface="Calibri" panose="020F0502020204030204" pitchFamily="34" charset="0"/>
                          <a:cs typeface="Calibri"/>
                        </a:rPr>
                        <a:t>Global Innovation Fund for New Partnership </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i="1" baseline="0">
                          <a:effectLst/>
                          <a:latin typeface="Calibri"/>
                          <a:ea typeface="Calibri" panose="020F0502020204030204" pitchFamily="34" charset="0"/>
                          <a:cs typeface="Calibri"/>
                        </a:rPr>
                        <a:t>USask faculty and global partners </a:t>
                      </a:r>
                      <a:endParaRPr lang="en-US" sz="1400" b="0" i="1" baseline="0">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400" b="1" i="1">
                          <a:effectLst/>
                          <a:latin typeface="Calibri"/>
                          <a:ea typeface="Calibri" panose="020F0502020204030204" pitchFamily="34" charset="0"/>
                          <a:cs typeface="Calibri"/>
                        </a:rPr>
                        <a:t>Up to $20,000</a:t>
                      </a:r>
                      <a:endParaRPr lang="en-US" sz="1200" b="1">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100701"/>
                  </a:ext>
                </a:extLst>
              </a:tr>
              <a:tr h="593209">
                <a:tc>
                  <a:txBody>
                    <a:bodyPr/>
                    <a:lstStyle/>
                    <a:p>
                      <a:pPr marL="0" marR="0" algn="l">
                        <a:lnSpc>
                          <a:spcPct val="107000"/>
                        </a:lnSpc>
                        <a:spcBef>
                          <a:spcPts val="0"/>
                        </a:spcBef>
                        <a:spcAft>
                          <a:spcPts val="0"/>
                        </a:spcAft>
                      </a:pPr>
                      <a:r>
                        <a:rPr lang="en-US" sz="1400" b="0">
                          <a:effectLst/>
                          <a:latin typeface="Calibri"/>
                          <a:ea typeface="Calibri" panose="020F0502020204030204" pitchFamily="34" charset="0"/>
                          <a:cs typeface="Calibri"/>
                        </a:rPr>
                        <a:t>International Research Partnership Fund for Existing Partnership</a:t>
                      </a:r>
                      <a:endParaRPr lang="en-US" sz="1200" b="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i="1" baseline="0">
                          <a:effectLst/>
                          <a:latin typeface="Calibri"/>
                          <a:ea typeface="Calibri" panose="020F0502020204030204" pitchFamily="34" charset="0"/>
                          <a:cs typeface="Calibri"/>
                        </a:rPr>
                        <a:t>USask faculty and global partners </a:t>
                      </a:r>
                    </a:p>
                    <a:p>
                      <a:pPr marL="0" marR="0" algn="l">
                        <a:lnSpc>
                          <a:spcPct val="107000"/>
                        </a:lnSpc>
                        <a:spcBef>
                          <a:spcPts val="0"/>
                        </a:spcBef>
                        <a:spcAft>
                          <a:spcPts val="0"/>
                        </a:spcAft>
                      </a:pPr>
                      <a:r>
                        <a:rPr lang="en-US" sz="1400" b="1" i="1">
                          <a:effectLst/>
                          <a:latin typeface="Calibri"/>
                          <a:ea typeface="Calibri" panose="020F0502020204030204" pitchFamily="34" charset="0"/>
                          <a:cs typeface="Calibri"/>
                        </a:rPr>
                        <a:t>Up to $25,000</a:t>
                      </a:r>
                      <a:endParaRPr lang="en-US" sz="1200" b="1">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919444"/>
                  </a:ext>
                </a:extLst>
              </a:tr>
              <a:tr h="593209">
                <a:tc>
                  <a:txBody>
                    <a:bodyPr/>
                    <a:lstStyle/>
                    <a:p>
                      <a:pPr marL="0" marR="0" algn="l">
                        <a:lnSpc>
                          <a:spcPct val="107000"/>
                        </a:lnSpc>
                        <a:spcBef>
                          <a:spcPts val="0"/>
                        </a:spcBef>
                        <a:spcAft>
                          <a:spcPts val="0"/>
                        </a:spcAft>
                      </a:pPr>
                      <a:r>
                        <a:rPr lang="en-US" sz="1400" b="0">
                          <a:effectLst/>
                          <a:latin typeface="Calibri"/>
                          <a:ea typeface="Calibri" panose="020F0502020204030204" pitchFamily="34" charset="0"/>
                          <a:cs typeface="Calibri"/>
                        </a:rPr>
                        <a:t>Global Community Service Fund: New Partnership </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i="1" baseline="0">
                          <a:effectLst/>
                          <a:latin typeface="Calibri"/>
                          <a:ea typeface="Calibri" panose="020F0502020204030204" pitchFamily="34" charset="0"/>
                          <a:cs typeface="Calibri"/>
                        </a:rPr>
                        <a:t>USask faculty and global partners </a:t>
                      </a:r>
                      <a:endParaRPr lang="en-US" sz="1400" b="0" i="1" baseline="0">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400" b="1" i="1">
                          <a:effectLst/>
                          <a:latin typeface="Calibri"/>
                          <a:ea typeface="Calibri" panose="020F0502020204030204" pitchFamily="34" charset="0"/>
                          <a:cs typeface="Calibri"/>
                        </a:rPr>
                        <a:t>Up to $20,000</a:t>
                      </a:r>
                      <a:endParaRPr lang="en-US" sz="1200" b="1">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140765"/>
                  </a:ext>
                </a:extLst>
              </a:tr>
              <a:tr h="593209">
                <a:tc>
                  <a:txBody>
                    <a:bodyPr/>
                    <a:lstStyle/>
                    <a:p>
                      <a:pPr marL="0" marR="0" algn="l">
                        <a:lnSpc>
                          <a:spcPct val="107000"/>
                        </a:lnSpc>
                        <a:spcBef>
                          <a:spcPts val="0"/>
                        </a:spcBef>
                        <a:spcAft>
                          <a:spcPts val="0"/>
                        </a:spcAft>
                      </a:pPr>
                      <a:r>
                        <a:rPr lang="en-US" sz="1400" b="0">
                          <a:effectLst/>
                          <a:latin typeface="Calibri"/>
                          <a:ea typeface="Calibri" panose="020F0502020204030204" pitchFamily="34" charset="0"/>
                          <a:cs typeface="Calibri"/>
                        </a:rPr>
                        <a:t>Global Community Service Fund: Existing Partnership </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i="1" baseline="0">
                          <a:effectLst/>
                          <a:latin typeface="Calibri"/>
                          <a:ea typeface="Calibri" panose="020F0502020204030204" pitchFamily="34" charset="0"/>
                          <a:cs typeface="Calibri"/>
                        </a:rPr>
                        <a:t>USask faculty and global partners </a:t>
                      </a:r>
                      <a:endParaRPr lang="en-US" sz="1400" b="0" i="1" baseline="0">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400" b="1" i="1">
                          <a:effectLst/>
                          <a:latin typeface="Calibri"/>
                          <a:ea typeface="Calibri" panose="020F0502020204030204" pitchFamily="34" charset="0"/>
                          <a:cs typeface="Calibri"/>
                        </a:rPr>
                        <a:t>Up to $20,000</a:t>
                      </a:r>
                      <a:endParaRPr lang="en-US" sz="1200" b="1">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890289"/>
                  </a:ext>
                </a:extLst>
              </a:tr>
            </a:tbl>
          </a:graphicData>
        </a:graphic>
      </p:graphicFrame>
      <p:sp>
        <p:nvSpPr>
          <p:cNvPr id="3" name="Rectangle 2"/>
          <p:cNvSpPr/>
          <p:nvPr/>
        </p:nvSpPr>
        <p:spPr>
          <a:xfrm>
            <a:off x="286327" y="5975314"/>
            <a:ext cx="10723418" cy="868507"/>
          </a:xfrm>
          <a:prstGeom prst="rect">
            <a:avLst/>
          </a:prstGeom>
        </p:spPr>
        <p:txBody>
          <a:bodyPr wrap="square">
            <a:spAutoFit/>
          </a:bodyPr>
          <a:lstStyle/>
          <a:p>
            <a:pPr marL="1200150">
              <a:lnSpc>
                <a:spcPct val="107000"/>
              </a:lnSpc>
            </a:pPr>
            <a:r>
              <a:rPr lang="en-US" sz="1200">
                <a:ea typeface="Calibri" panose="020F0502020204030204" pitchFamily="34" charset="0"/>
                <a:cs typeface="Times New Roman" panose="02020603050405020304" pitchFamily="18" charset="0"/>
              </a:rPr>
              <a:t>*All internal grants are posted on the International Office Internal Funding page, and through other USask channels: </a:t>
            </a:r>
            <a:r>
              <a:rPr lang="en-US" sz="1200" u="sng">
                <a:solidFill>
                  <a:srgbClr val="0563C1"/>
                </a:solidFill>
                <a:ea typeface="Calibri" panose="020F0502020204030204" pitchFamily="34" charset="0"/>
                <a:cs typeface="Times New Roman" panose="02020603050405020304" pitchFamily="18" charset="0"/>
                <a:hlinkClick r:id="rId3"/>
              </a:rPr>
              <a:t>https://internationaloffice.usask.ca/internal-funding.php</a:t>
            </a:r>
            <a:endParaRPr lang="en-US" sz="1200" u="sng">
              <a:solidFill>
                <a:srgbClr val="0563C1"/>
              </a:solidFill>
              <a:ea typeface="Calibri" panose="020F0502020204030204" pitchFamily="34" charset="0"/>
              <a:cs typeface="Times New Roman" panose="02020603050405020304" pitchFamily="18" charset="0"/>
            </a:endParaRPr>
          </a:p>
          <a:p>
            <a:pPr marL="1200150">
              <a:lnSpc>
                <a:spcPct val="107000"/>
              </a:lnSpc>
            </a:pPr>
            <a:endParaRPr lang="en-US" sz="1200" u="sng">
              <a:solidFill>
                <a:srgbClr val="0563C1"/>
              </a:solidFill>
              <a:ea typeface="Calibri" panose="020F0502020204030204" pitchFamily="34" charset="0"/>
              <a:cs typeface="Times New Roman" panose="02020603050405020304" pitchFamily="18" charset="0"/>
            </a:endParaRPr>
          </a:p>
          <a:p>
            <a:pPr marL="1200150" algn="just">
              <a:lnSpc>
                <a:spcPct val="107000"/>
              </a:lnSpc>
            </a:pPr>
            <a:r>
              <a:rPr lang="en-US" sz="1200"/>
              <a:t>**All internal grants are funded by the USask International Blueprint for Action 2025 (IB 2025 </a:t>
            </a:r>
            <a:r>
              <a:rPr lang="en-US" sz="1200" u="sng">
                <a:hlinkClick r:id="rId4"/>
              </a:rPr>
              <a:t>link</a:t>
            </a:r>
            <a:r>
              <a:rPr lang="en-US" sz="1200"/>
              <a:t>)</a:t>
            </a:r>
            <a:endParaRPr lang="en-US" sz="12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51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C3AD51-0058-B9FA-8FA6-843E0D244DA6}"/>
              </a:ext>
            </a:extLst>
          </p:cNvPr>
          <p:cNvSpPr>
            <a:spLocks noGrp="1"/>
          </p:cNvSpPr>
          <p:nvPr>
            <p:ph sz="half" idx="1"/>
          </p:nvPr>
        </p:nvSpPr>
        <p:spPr>
          <a:xfrm>
            <a:off x="384699" y="1524000"/>
            <a:ext cx="10972800" cy="4495800"/>
          </a:xfrm>
        </p:spPr>
        <p:txBody>
          <a:bodyPr/>
          <a:lstStyle/>
          <a:p>
            <a:pPr marL="0" indent="0">
              <a:buNone/>
            </a:pPr>
            <a:r>
              <a:rPr lang="en-US" sz="1800" b="1" dirty="0"/>
              <a:t>NSERC Alliance International</a:t>
            </a:r>
            <a:endParaRPr lang="en-US" sz="1800" dirty="0"/>
          </a:p>
          <a:p>
            <a:r>
              <a:rPr lang="en-US" sz="1800" dirty="0"/>
              <a:t>Catalyst stream: $20,000 to $25,000 for 1 year</a:t>
            </a:r>
          </a:p>
          <a:p>
            <a:r>
              <a:rPr lang="en-US" sz="1800" dirty="0"/>
              <a:t>Collaboration stream: $20,000 to $100,000 per year for 1-3 years</a:t>
            </a:r>
          </a:p>
          <a:p>
            <a:r>
              <a:rPr lang="en-US" sz="1800" dirty="0">
                <a:solidFill>
                  <a:srgbClr val="FF0000"/>
                </a:solidFill>
              </a:rPr>
              <a:t>Collaborating with social sciences and humanity researchers is encouraged </a:t>
            </a:r>
            <a:r>
              <a:rPr lang="en-US" sz="1800" dirty="0"/>
              <a:t>(30% of the project costs for these collaborations)</a:t>
            </a:r>
          </a:p>
          <a:p>
            <a:endParaRPr lang="en-US" sz="1800" dirty="0"/>
          </a:p>
          <a:p>
            <a:pPr marL="0" indent="0">
              <a:buNone/>
            </a:pPr>
            <a:r>
              <a:rPr lang="en-US" sz="1800" b="1" kern="0" dirty="0"/>
              <a:t>NSERC joint international calls</a:t>
            </a:r>
          </a:p>
          <a:p>
            <a:pPr marL="0" indent="0">
              <a:buNone/>
            </a:pPr>
            <a:r>
              <a:rPr lang="en-US" sz="1800" dirty="0"/>
              <a:t>Example: NSERC + SSHRC + US National Science Foundation joint Call for Proposals for Global </a:t>
            </a:r>
            <a:r>
              <a:rPr lang="en-US" sz="1800" dirty="0" err="1"/>
              <a:t>Centres</a:t>
            </a:r>
            <a:r>
              <a:rPr lang="en-US" sz="1800" dirty="0"/>
              <a:t> on Bioeconomy</a:t>
            </a:r>
          </a:p>
          <a:p>
            <a:r>
              <a:rPr lang="en-US" sz="1800" dirty="0"/>
              <a:t>$500,000 per year for  4-5 years</a:t>
            </a:r>
          </a:p>
          <a:p>
            <a:r>
              <a:rPr lang="en-US" sz="1800" dirty="0"/>
              <a:t>Researchers from social sciences and humanities are highly encouraged to apply </a:t>
            </a:r>
            <a:r>
              <a:rPr lang="en-US" sz="1800" dirty="0">
                <a:solidFill>
                  <a:srgbClr val="FF0000"/>
                </a:solidFill>
              </a:rPr>
              <a:t>with or without </a:t>
            </a:r>
            <a:r>
              <a:rPr lang="en-US" sz="1800" dirty="0"/>
              <a:t>natural sciences and engineering collaborators</a:t>
            </a:r>
          </a:p>
          <a:p>
            <a:endParaRPr lang="en-US" sz="1800" dirty="0"/>
          </a:p>
        </p:txBody>
      </p:sp>
      <p:sp>
        <p:nvSpPr>
          <p:cNvPr id="2" name="Title 1">
            <a:extLst>
              <a:ext uri="{FF2B5EF4-FFF2-40B4-BE49-F238E27FC236}">
                <a16:creationId xmlns:a16="http://schemas.microsoft.com/office/drawing/2014/main" id="{8DD6A2E4-8628-0BFC-9881-B76041922F39}"/>
              </a:ext>
            </a:extLst>
          </p:cNvPr>
          <p:cNvSpPr>
            <a:spLocks noGrp="1"/>
          </p:cNvSpPr>
          <p:nvPr>
            <p:ph type="title"/>
          </p:nvPr>
        </p:nvSpPr>
        <p:spPr>
          <a:xfrm>
            <a:off x="685800" y="268550"/>
            <a:ext cx="10972800" cy="685800"/>
          </a:xfrm>
        </p:spPr>
        <p:txBody>
          <a:bodyPr/>
          <a:lstStyle/>
          <a:p>
            <a:pPr algn="ctr"/>
            <a:r>
              <a:rPr lang="en-US" sz="4400" dirty="0">
                <a:ea typeface="ＭＳ Ｐゴシック"/>
              </a:rPr>
              <a:t>NSERC International</a:t>
            </a:r>
            <a:endParaRPr lang="en-US" dirty="0"/>
          </a:p>
        </p:txBody>
      </p:sp>
    </p:spTree>
    <p:extLst>
      <p:ext uri="{BB962C8B-B14F-4D97-AF65-F5344CB8AC3E}">
        <p14:creationId xmlns:p14="http://schemas.microsoft.com/office/powerpoint/2010/main" val="293563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380A-5F97-828F-1432-97AB3CD88373}"/>
              </a:ext>
            </a:extLst>
          </p:cNvPr>
          <p:cNvSpPr>
            <a:spLocks noGrp="1"/>
          </p:cNvSpPr>
          <p:nvPr>
            <p:ph type="title"/>
          </p:nvPr>
        </p:nvSpPr>
        <p:spPr>
          <a:xfrm>
            <a:off x="304803" y="696158"/>
            <a:ext cx="11400367" cy="609600"/>
          </a:xfrm>
        </p:spPr>
        <p:txBody>
          <a:bodyPr/>
          <a:lstStyle/>
          <a:p>
            <a:r>
              <a:rPr lang="en-US" sz="4400" dirty="0">
                <a:ea typeface="ＭＳ Ｐゴシック"/>
              </a:rPr>
              <a:t>Horizon Europe</a:t>
            </a:r>
            <a:endParaRPr lang="en-US" dirty="0"/>
          </a:p>
        </p:txBody>
      </p:sp>
      <p:sp>
        <p:nvSpPr>
          <p:cNvPr id="3" name="Content Placeholder 2">
            <a:extLst>
              <a:ext uri="{FF2B5EF4-FFF2-40B4-BE49-F238E27FC236}">
                <a16:creationId xmlns:a16="http://schemas.microsoft.com/office/drawing/2014/main" id="{F4B46C0E-8BA4-3264-FAA1-B2F1478B91C4}"/>
              </a:ext>
            </a:extLst>
          </p:cNvPr>
          <p:cNvSpPr>
            <a:spLocks noGrp="1"/>
          </p:cNvSpPr>
          <p:nvPr>
            <p:ph idx="1"/>
          </p:nvPr>
        </p:nvSpPr>
        <p:spPr>
          <a:xfrm>
            <a:off x="304803" y="1600200"/>
            <a:ext cx="11400367" cy="4561642"/>
          </a:xfrm>
        </p:spPr>
        <p:txBody>
          <a:bodyPr/>
          <a:lstStyle/>
          <a:p>
            <a:r>
              <a:rPr lang="en-US" sz="2000" dirty="0"/>
              <a:t>The world’s largest research and innovation funding program - C$140 billion (2021-2027)</a:t>
            </a:r>
          </a:p>
          <a:p>
            <a:endParaRPr lang="en-US" sz="2000" dirty="0"/>
          </a:p>
          <a:p>
            <a:r>
              <a:rPr lang="en-US" sz="2000" dirty="0"/>
              <a:t>Canadians are eligible to apply for funding from some Horizon Europe opportunities (Pillar I and Pillar II)</a:t>
            </a:r>
          </a:p>
          <a:p>
            <a:endParaRPr lang="en-US" sz="2000" dirty="0"/>
          </a:p>
          <a:p>
            <a:endParaRPr lang="en-US" sz="2000" dirty="0"/>
          </a:p>
          <a:p>
            <a:r>
              <a:rPr lang="en-US" sz="2000" dirty="0"/>
              <a:t>Average grant size under Pillar 2: €3 million</a:t>
            </a:r>
          </a:p>
          <a:p>
            <a:endParaRPr lang="en-US" sz="2000" dirty="0"/>
          </a:p>
          <a:p>
            <a:r>
              <a:rPr lang="en-US" sz="2000" dirty="0"/>
              <a:t>Six clusters under Pillar 2:</a:t>
            </a:r>
          </a:p>
          <a:p>
            <a:pPr lvl="1"/>
            <a:r>
              <a:rPr lang="en-US" sz="1600" dirty="0"/>
              <a:t>Health</a:t>
            </a:r>
          </a:p>
          <a:p>
            <a:pPr lvl="1"/>
            <a:r>
              <a:rPr lang="en-US" sz="1600" dirty="0"/>
              <a:t>Culture, Creativity &amp; Inclusive Society</a:t>
            </a:r>
          </a:p>
          <a:p>
            <a:pPr lvl="1"/>
            <a:r>
              <a:rPr lang="en-US" sz="1600" dirty="0"/>
              <a:t>Civil Security for Society</a:t>
            </a:r>
          </a:p>
          <a:p>
            <a:pPr lvl="1"/>
            <a:r>
              <a:rPr lang="en-US" sz="1600" dirty="0"/>
              <a:t>Digital, Industry and Space</a:t>
            </a:r>
          </a:p>
          <a:p>
            <a:pPr lvl="1"/>
            <a:r>
              <a:rPr lang="en-US" sz="1600" dirty="0"/>
              <a:t>Climate, Energy and Mobility</a:t>
            </a:r>
          </a:p>
          <a:p>
            <a:pPr lvl="1"/>
            <a:r>
              <a:rPr lang="en-US" sz="1600" dirty="0"/>
              <a:t>Food, Bioeconomy, Natural Resources, Agriculture &amp; Environment</a:t>
            </a:r>
          </a:p>
        </p:txBody>
      </p:sp>
    </p:spTree>
    <p:extLst>
      <p:ext uri="{BB962C8B-B14F-4D97-AF65-F5344CB8AC3E}">
        <p14:creationId xmlns:p14="http://schemas.microsoft.com/office/powerpoint/2010/main" val="4019509351"/>
      </p:ext>
    </p:extLst>
  </p:cSld>
  <p:clrMapOvr>
    <a:masterClrMapping/>
  </p:clrMapOvr>
</p:sld>
</file>

<file path=ppt/theme/theme1.xml><?xml version="1.0" encoding="utf-8"?>
<a:theme xmlns:a="http://schemas.openxmlformats.org/drawingml/2006/main" name="Blank">
  <a:themeElements>
    <a:clrScheme name="USask">
      <a:dk1>
        <a:srgbClr val="000000"/>
      </a:dk1>
      <a:lt1>
        <a:srgbClr val="FFFFFF"/>
      </a:lt1>
      <a:dk2>
        <a:srgbClr val="006940"/>
      </a:dk2>
      <a:lt2>
        <a:srgbClr val="FFFFFF"/>
      </a:lt2>
      <a:accent1>
        <a:srgbClr val="FFD204"/>
      </a:accent1>
      <a:accent2>
        <a:srgbClr val="006940"/>
      </a:accent2>
      <a:accent3>
        <a:srgbClr val="BDD600"/>
      </a:accent3>
      <a:accent4>
        <a:srgbClr val="000000"/>
      </a:accent4>
      <a:accent5>
        <a:srgbClr val="999B9C"/>
      </a:accent5>
      <a:accent6>
        <a:srgbClr val="D6D6D3"/>
      </a:accent6>
      <a:hlink>
        <a:srgbClr val="BDD600"/>
      </a:hlink>
      <a:folHlink>
        <a:srgbClr val="7195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1542</Words>
  <Application>Microsoft Office PowerPoint</Application>
  <PresentationFormat>Widescreen</PresentationFormat>
  <Paragraphs>164</Paragraphs>
  <Slides>14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ＭＳ Ｐゴシック</vt:lpstr>
      <vt:lpstr>Georgia</vt:lpstr>
      <vt:lpstr>Trebuchet MS</vt:lpstr>
      <vt:lpstr>Calibri</vt:lpstr>
      <vt:lpstr>Helvetica</vt:lpstr>
      <vt:lpstr>Arial</vt:lpstr>
      <vt:lpstr>Segoe UI</vt:lpstr>
      <vt:lpstr>Times</vt:lpstr>
      <vt:lpstr>Arial Black</vt:lpstr>
      <vt:lpstr>system-ui</vt:lpstr>
      <vt:lpstr>Wingdings</vt:lpstr>
      <vt:lpstr>Blank</vt:lpstr>
      <vt:lpstr>  Demystifying an International Component in the Tri-Agency Funding Programs  May 22, 2024   USask International Office​ Presenters: Le Li, Chantal Hanson, Leila Tang, Nataliia Zakharchuk​  </vt:lpstr>
      <vt:lpstr>Land Acknowledgement</vt:lpstr>
      <vt:lpstr>Agenda</vt:lpstr>
      <vt:lpstr>International Office Team  </vt:lpstr>
      <vt:lpstr>International Office Services</vt:lpstr>
      <vt:lpstr>International Research Application Deadlines  </vt:lpstr>
      <vt:lpstr>PowerPoint Presentation</vt:lpstr>
      <vt:lpstr>NSERC International</vt:lpstr>
      <vt:lpstr>Horizon Europe</vt:lpstr>
      <vt:lpstr>New Frontiers in Research Fund (NFRF)</vt:lpstr>
      <vt:lpstr>PowerPoint Presentation</vt:lpstr>
      <vt:lpstr>Panelists</vt:lpstr>
      <vt:lpstr>Panelists</vt:lpstr>
      <vt:lpstr>We look forward to working with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Faculty Orientation 2021   Overview of RASI services and supports     </dc:title>
  <dc:creator>Massie, Merle</dc:creator>
  <cp:lastModifiedBy>Tang, Leila</cp:lastModifiedBy>
  <cp:revision>65</cp:revision>
  <dcterms:created xsi:type="dcterms:W3CDTF">2021-07-28T15:36:22Z</dcterms:created>
  <dcterms:modified xsi:type="dcterms:W3CDTF">2024-05-21T23:44:44Z</dcterms:modified>
</cp:coreProperties>
</file>