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83" r:id="rId2"/>
    <p:sldId id="274" r:id="rId3"/>
    <p:sldId id="285" r:id="rId4"/>
    <p:sldId id="288" r:id="rId5"/>
    <p:sldId id="292" r:id="rId6"/>
    <p:sldId id="289" r:id="rId7"/>
    <p:sldId id="291" r:id="rId8"/>
    <p:sldId id="290" r:id="rId9"/>
    <p:sldId id="293" r:id="rId10"/>
    <p:sldId id="294" r:id="rId11"/>
    <p:sldId id="287" r:id="rId12"/>
    <p:sldId id="273" r:id="rId1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McMillan" initials="JM" lastIdx="1" clrIdx="0">
    <p:extLst>
      <p:ext uri="{19B8F6BF-5375-455C-9EA6-DF929625EA0E}">
        <p15:presenceInfo xmlns:p15="http://schemas.microsoft.com/office/powerpoint/2012/main" userId="bd543f96b94677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A40"/>
    <a:srgbClr val="BED600"/>
    <a:srgbClr val="FFD204"/>
    <a:srgbClr val="000000"/>
    <a:srgbClr val="FFFFFF"/>
    <a:srgbClr val="6D6E71"/>
    <a:srgbClr val="0B6240"/>
    <a:srgbClr val="ABBF2A"/>
    <a:srgbClr val="719500"/>
    <a:srgbClr val="C0E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82327-58BF-4BDA-B4B0-922E6E949580}" v="679" dt="2023-05-01T18:08:24.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en, Catherine" userId="72c7b99d-43c6-489b-95f5-54c5f06f9154" providerId="ADAL" clId="{B7682327-58BF-4BDA-B4B0-922E6E949580}"/>
    <pc:docChg chg="undo custSel addSld delSld modSld sldOrd">
      <pc:chgData name="Boden, Catherine" userId="72c7b99d-43c6-489b-95f5-54c5f06f9154" providerId="ADAL" clId="{B7682327-58BF-4BDA-B4B0-922E6E949580}" dt="2023-05-01T18:08:24.467" v="4546" actId="1076"/>
      <pc:docMkLst>
        <pc:docMk/>
      </pc:docMkLst>
      <pc:sldChg chg="del">
        <pc:chgData name="Boden, Catherine" userId="72c7b99d-43c6-489b-95f5-54c5f06f9154" providerId="ADAL" clId="{B7682327-58BF-4BDA-B4B0-922E6E949580}" dt="2023-04-26T21:54:38.187" v="3112" actId="47"/>
        <pc:sldMkLst>
          <pc:docMk/>
          <pc:sldMk cId="0" sldId="261"/>
        </pc:sldMkLst>
      </pc:sldChg>
      <pc:sldChg chg="addSp delSp modSp mod modClrScheme chgLayout">
        <pc:chgData name="Boden, Catherine" userId="72c7b99d-43c6-489b-95f5-54c5f06f9154" providerId="ADAL" clId="{B7682327-58BF-4BDA-B4B0-922E6E949580}" dt="2023-05-01T18:05:18.449" v="4505" actId="20577"/>
        <pc:sldMkLst>
          <pc:docMk/>
          <pc:sldMk cId="2323782338" sldId="274"/>
        </pc:sldMkLst>
        <pc:spChg chg="mod">
          <ac:chgData name="Boden, Catherine" userId="72c7b99d-43c6-489b-95f5-54c5f06f9154" providerId="ADAL" clId="{B7682327-58BF-4BDA-B4B0-922E6E949580}" dt="2023-04-26T15:32:48.389" v="581" actId="255"/>
          <ac:spMkLst>
            <pc:docMk/>
            <pc:sldMk cId="2323782338" sldId="274"/>
            <ac:spMk id="2" creationId="{2477BEF0-A237-42AB-A938-D5A7DBB7216D}"/>
          </ac:spMkLst>
        </pc:spChg>
        <pc:spChg chg="add del mod">
          <ac:chgData name="Boden, Catherine" userId="72c7b99d-43c6-489b-95f5-54c5f06f9154" providerId="ADAL" clId="{B7682327-58BF-4BDA-B4B0-922E6E949580}" dt="2023-04-26T15:31:51.591" v="560" actId="26606"/>
          <ac:spMkLst>
            <pc:docMk/>
            <pc:sldMk cId="2323782338" sldId="274"/>
            <ac:spMk id="3" creationId="{1B8CB3C4-DAB3-4973-B479-5CB78E0A3191}"/>
          </ac:spMkLst>
        </pc:spChg>
        <pc:spChg chg="add mod">
          <ac:chgData name="Boden, Catherine" userId="72c7b99d-43c6-489b-95f5-54c5f06f9154" providerId="ADAL" clId="{B7682327-58BF-4BDA-B4B0-922E6E949580}" dt="2023-05-01T18:04:18.894" v="4503" actId="14100"/>
          <ac:spMkLst>
            <pc:docMk/>
            <pc:sldMk cId="2323782338" sldId="274"/>
            <ac:spMk id="6" creationId="{16256134-1CF7-33EF-716C-B22E48C74B71}"/>
          </ac:spMkLst>
        </pc:spChg>
        <pc:spChg chg="add del mod">
          <ac:chgData name="Boden, Catherine" userId="72c7b99d-43c6-489b-95f5-54c5f06f9154" providerId="ADAL" clId="{B7682327-58BF-4BDA-B4B0-922E6E949580}" dt="2023-04-26T15:31:33.189" v="553" actId="26606"/>
          <ac:spMkLst>
            <pc:docMk/>
            <pc:sldMk cId="2323782338" sldId="274"/>
            <ac:spMk id="9" creationId="{F8593F44-2F4E-DCBB-2806-4C8467E1B4B4}"/>
          </ac:spMkLst>
        </pc:spChg>
        <pc:graphicFrameChg chg="add del mod">
          <ac:chgData name="Boden, Catherine" userId="72c7b99d-43c6-489b-95f5-54c5f06f9154" providerId="ADAL" clId="{B7682327-58BF-4BDA-B4B0-922E6E949580}" dt="2023-04-26T15:31:33.189" v="553" actId="26606"/>
          <ac:graphicFrameMkLst>
            <pc:docMk/>
            <pc:sldMk cId="2323782338" sldId="274"/>
            <ac:graphicFrameMk id="5" creationId="{7661EBE4-D039-9676-B645-973BB3B8CA67}"/>
          </ac:graphicFrameMkLst>
        </pc:graphicFrameChg>
        <pc:graphicFrameChg chg="add mod">
          <ac:chgData name="Boden, Catherine" userId="72c7b99d-43c6-489b-95f5-54c5f06f9154" providerId="ADAL" clId="{B7682327-58BF-4BDA-B4B0-922E6E949580}" dt="2023-05-01T18:05:18.449" v="4505" actId="20577"/>
          <ac:graphicFrameMkLst>
            <pc:docMk/>
            <pc:sldMk cId="2323782338" sldId="274"/>
            <ac:graphicFrameMk id="7" creationId="{9F520F92-DDA9-BFE1-C76D-82CF245802B2}"/>
          </ac:graphicFrameMkLst>
        </pc:graphicFrameChg>
        <pc:picChg chg="del mod">
          <ac:chgData name="Boden, Catherine" userId="72c7b99d-43c6-489b-95f5-54c5f06f9154" providerId="ADAL" clId="{B7682327-58BF-4BDA-B4B0-922E6E949580}" dt="2023-04-26T15:31:15.671" v="551" actId="478"/>
          <ac:picMkLst>
            <pc:docMk/>
            <pc:sldMk cId="2323782338" sldId="274"/>
            <ac:picMk id="4" creationId="{9EBD4552-01A0-4543-9C32-C84B8746896F}"/>
          </ac:picMkLst>
        </pc:picChg>
      </pc:sldChg>
      <pc:sldChg chg="addSp delSp modSp add del mod">
        <pc:chgData name="Boden, Catherine" userId="72c7b99d-43c6-489b-95f5-54c5f06f9154" providerId="ADAL" clId="{B7682327-58BF-4BDA-B4B0-922E6E949580}" dt="2023-04-26T22:24:50.925" v="4189" actId="47"/>
        <pc:sldMkLst>
          <pc:docMk/>
          <pc:sldMk cId="371770359" sldId="284"/>
        </pc:sldMkLst>
        <pc:spChg chg="del mod">
          <ac:chgData name="Boden, Catherine" userId="72c7b99d-43c6-489b-95f5-54c5f06f9154" providerId="ADAL" clId="{B7682327-58BF-4BDA-B4B0-922E6E949580}" dt="2023-04-26T15:19:23.429" v="83" actId="478"/>
          <ac:spMkLst>
            <pc:docMk/>
            <pc:sldMk cId="371770359" sldId="284"/>
            <ac:spMk id="2" creationId="{2477BEF0-A237-42AB-A938-D5A7DBB7216D}"/>
          </ac:spMkLst>
        </pc:spChg>
        <pc:spChg chg="del mod">
          <ac:chgData name="Boden, Catherine" userId="72c7b99d-43c6-489b-95f5-54c5f06f9154" providerId="ADAL" clId="{B7682327-58BF-4BDA-B4B0-922E6E949580}" dt="2023-04-26T15:19:34.491" v="87" actId="478"/>
          <ac:spMkLst>
            <pc:docMk/>
            <pc:sldMk cId="371770359" sldId="284"/>
            <ac:spMk id="3" creationId="{1B8CB3C4-DAB3-4973-B479-5CB78E0A3191}"/>
          </ac:spMkLst>
        </pc:spChg>
        <pc:spChg chg="add del mod">
          <ac:chgData name="Boden, Catherine" userId="72c7b99d-43c6-489b-95f5-54c5f06f9154" providerId="ADAL" clId="{B7682327-58BF-4BDA-B4B0-922E6E949580}" dt="2023-04-26T15:19:26.133" v="84" actId="478"/>
          <ac:spMkLst>
            <pc:docMk/>
            <pc:sldMk cId="371770359" sldId="284"/>
            <ac:spMk id="6" creationId="{5AD9B4EB-E006-6056-CC72-0935125C3807}"/>
          </ac:spMkLst>
        </pc:spChg>
        <pc:spChg chg="add del mod">
          <ac:chgData name="Boden, Catherine" userId="72c7b99d-43c6-489b-95f5-54c5f06f9154" providerId="ADAL" clId="{B7682327-58BF-4BDA-B4B0-922E6E949580}" dt="2023-04-26T15:20:00.468" v="88" actId="1032"/>
          <ac:spMkLst>
            <pc:docMk/>
            <pc:sldMk cId="371770359" sldId="284"/>
            <ac:spMk id="8" creationId="{4F22A5AD-4AC6-E45D-2641-45E39DA8ED62}"/>
          </ac:spMkLst>
        </pc:spChg>
        <pc:graphicFrameChg chg="add mod modGraphic">
          <ac:chgData name="Boden, Catherine" userId="72c7b99d-43c6-489b-95f5-54c5f06f9154" providerId="ADAL" clId="{B7682327-58BF-4BDA-B4B0-922E6E949580}" dt="2023-04-26T15:28:27.048" v="446" actId="207"/>
          <ac:graphicFrameMkLst>
            <pc:docMk/>
            <pc:sldMk cId="371770359" sldId="284"/>
            <ac:graphicFrameMk id="9" creationId="{ABF33035-ED2D-9430-8221-DAEE9A5F7E04}"/>
          </ac:graphicFrameMkLst>
        </pc:graphicFrameChg>
        <pc:picChg chg="mod">
          <ac:chgData name="Boden, Catherine" userId="72c7b99d-43c6-489b-95f5-54c5f06f9154" providerId="ADAL" clId="{B7682327-58BF-4BDA-B4B0-922E6E949580}" dt="2023-04-26T15:25:50.337" v="434" actId="14100"/>
          <ac:picMkLst>
            <pc:docMk/>
            <pc:sldMk cId="371770359" sldId="284"/>
            <ac:picMk id="4" creationId="{9EBD4552-01A0-4543-9C32-C84B8746896F}"/>
          </ac:picMkLst>
        </pc:picChg>
      </pc:sldChg>
      <pc:sldChg chg="addSp delSp modSp add mod">
        <pc:chgData name="Boden, Catherine" userId="72c7b99d-43c6-489b-95f5-54c5f06f9154" providerId="ADAL" clId="{B7682327-58BF-4BDA-B4B0-922E6E949580}" dt="2023-04-26T16:39:48.374" v="3108"/>
        <pc:sldMkLst>
          <pc:docMk/>
          <pc:sldMk cId="817933862" sldId="285"/>
        </pc:sldMkLst>
        <pc:spChg chg="mod">
          <ac:chgData name="Boden, Catherine" userId="72c7b99d-43c6-489b-95f5-54c5f06f9154" providerId="ADAL" clId="{B7682327-58BF-4BDA-B4B0-922E6E949580}" dt="2023-04-26T15:40:35.107" v="991" actId="26606"/>
          <ac:spMkLst>
            <pc:docMk/>
            <pc:sldMk cId="817933862" sldId="285"/>
            <ac:spMk id="2" creationId="{2477BEF0-A237-42AB-A938-D5A7DBB7216D}"/>
          </ac:spMkLst>
        </pc:spChg>
        <pc:spChg chg="del">
          <ac:chgData name="Boden, Catherine" userId="72c7b99d-43c6-489b-95f5-54c5f06f9154" providerId="ADAL" clId="{B7682327-58BF-4BDA-B4B0-922E6E949580}" dt="2023-04-26T15:21:18.164" v="196" actId="478"/>
          <ac:spMkLst>
            <pc:docMk/>
            <pc:sldMk cId="817933862" sldId="285"/>
            <ac:spMk id="3" creationId="{1B8CB3C4-DAB3-4973-B479-5CB78E0A3191}"/>
          </ac:spMkLst>
        </pc:spChg>
        <pc:spChg chg="add del mod">
          <ac:chgData name="Boden, Catherine" userId="72c7b99d-43c6-489b-95f5-54c5f06f9154" providerId="ADAL" clId="{B7682327-58BF-4BDA-B4B0-922E6E949580}" dt="2023-04-26T15:21:46.344" v="197" actId="478"/>
          <ac:spMkLst>
            <pc:docMk/>
            <pc:sldMk cId="817933862" sldId="285"/>
            <ac:spMk id="6" creationId="{15B3CAA8-89C4-5DA1-6141-2D96E8DF1A8F}"/>
          </ac:spMkLst>
        </pc:spChg>
        <pc:graphicFrameChg chg="add del mod modGraphic">
          <ac:chgData name="Boden, Catherine" userId="72c7b99d-43c6-489b-95f5-54c5f06f9154" providerId="ADAL" clId="{B7682327-58BF-4BDA-B4B0-922E6E949580}" dt="2023-04-26T15:23:19.015" v="221" actId="478"/>
          <ac:graphicFrameMkLst>
            <pc:docMk/>
            <pc:sldMk cId="817933862" sldId="285"/>
            <ac:graphicFrameMk id="7" creationId="{F309DC49-CBD9-0C56-E7D7-27E86A788CE7}"/>
          </ac:graphicFrameMkLst>
        </pc:graphicFrameChg>
        <pc:graphicFrameChg chg="add mod modGraphic">
          <ac:chgData name="Boden, Catherine" userId="72c7b99d-43c6-489b-95f5-54c5f06f9154" providerId="ADAL" clId="{B7682327-58BF-4BDA-B4B0-922E6E949580}" dt="2023-04-26T16:39:48.374" v="3108"/>
          <ac:graphicFrameMkLst>
            <pc:docMk/>
            <pc:sldMk cId="817933862" sldId="285"/>
            <ac:graphicFrameMk id="8" creationId="{11AB31B4-5001-8A05-60D5-7931F57B9BC3}"/>
          </ac:graphicFrameMkLst>
        </pc:graphicFrameChg>
        <pc:picChg chg="del mod">
          <ac:chgData name="Boden, Catherine" userId="72c7b99d-43c6-489b-95f5-54c5f06f9154" providerId="ADAL" clId="{B7682327-58BF-4BDA-B4B0-922E6E949580}" dt="2023-04-26T15:40:17.642" v="990" actId="478"/>
          <ac:picMkLst>
            <pc:docMk/>
            <pc:sldMk cId="817933862" sldId="285"/>
            <ac:picMk id="4" creationId="{9EBD4552-01A0-4543-9C32-C84B8746896F}"/>
          </ac:picMkLst>
        </pc:picChg>
      </pc:sldChg>
      <pc:sldChg chg="delSp modSp add del mod ord">
        <pc:chgData name="Boden, Catherine" userId="72c7b99d-43c6-489b-95f5-54c5f06f9154" providerId="ADAL" clId="{B7682327-58BF-4BDA-B4B0-922E6E949580}" dt="2023-04-26T22:32:55.891" v="4244" actId="47"/>
        <pc:sldMkLst>
          <pc:docMk/>
          <pc:sldMk cId="3397105604" sldId="286"/>
        </pc:sldMkLst>
        <pc:spChg chg="mod">
          <ac:chgData name="Boden, Catherine" userId="72c7b99d-43c6-489b-95f5-54c5f06f9154" providerId="ADAL" clId="{B7682327-58BF-4BDA-B4B0-922E6E949580}" dt="2023-04-26T15:23:47.340" v="242" actId="20577"/>
          <ac:spMkLst>
            <pc:docMk/>
            <pc:sldMk cId="3397105604" sldId="286"/>
            <ac:spMk id="2" creationId="{2477BEF0-A237-42AB-A938-D5A7DBB7216D}"/>
          </ac:spMkLst>
        </pc:spChg>
        <pc:spChg chg="mod">
          <ac:chgData name="Boden, Catherine" userId="72c7b99d-43c6-489b-95f5-54c5f06f9154" providerId="ADAL" clId="{B7682327-58BF-4BDA-B4B0-922E6E949580}" dt="2023-04-26T15:32:20.148" v="579" actId="14100"/>
          <ac:spMkLst>
            <pc:docMk/>
            <pc:sldMk cId="3397105604" sldId="286"/>
            <ac:spMk id="3" creationId="{1B8CB3C4-DAB3-4973-B479-5CB78E0A3191}"/>
          </ac:spMkLst>
        </pc:spChg>
        <pc:picChg chg="del">
          <ac:chgData name="Boden, Catherine" userId="72c7b99d-43c6-489b-95f5-54c5f06f9154" providerId="ADAL" clId="{B7682327-58BF-4BDA-B4B0-922E6E949580}" dt="2023-04-26T15:32:23.461" v="580" actId="478"/>
          <ac:picMkLst>
            <pc:docMk/>
            <pc:sldMk cId="3397105604" sldId="286"/>
            <ac:picMk id="4" creationId="{9EBD4552-01A0-4543-9C32-C84B8746896F}"/>
          </ac:picMkLst>
        </pc:picChg>
      </pc:sldChg>
      <pc:sldChg chg="addSp delSp modSp new mod">
        <pc:chgData name="Boden, Catherine" userId="72c7b99d-43c6-489b-95f5-54c5f06f9154" providerId="ADAL" clId="{B7682327-58BF-4BDA-B4B0-922E6E949580}" dt="2023-05-01T18:08:24.467" v="4546" actId="1076"/>
        <pc:sldMkLst>
          <pc:docMk/>
          <pc:sldMk cId="3955206951" sldId="287"/>
        </pc:sldMkLst>
        <pc:spChg chg="del">
          <ac:chgData name="Boden, Catherine" userId="72c7b99d-43c6-489b-95f5-54c5f06f9154" providerId="ADAL" clId="{B7682327-58BF-4BDA-B4B0-922E6E949580}" dt="2023-04-26T22:33:32.525" v="4246" actId="26606"/>
          <ac:spMkLst>
            <pc:docMk/>
            <pc:sldMk cId="3955206951" sldId="287"/>
            <ac:spMk id="2" creationId="{74D84458-7522-3956-2F81-5F4A8BCC2DA5}"/>
          </ac:spMkLst>
        </pc:spChg>
        <pc:spChg chg="add mod">
          <ac:chgData name="Boden, Catherine" userId="72c7b99d-43c6-489b-95f5-54c5f06f9154" providerId="ADAL" clId="{B7682327-58BF-4BDA-B4B0-922E6E949580}" dt="2023-05-01T18:08:24.467" v="4546" actId="1076"/>
          <ac:spMkLst>
            <pc:docMk/>
            <pc:sldMk cId="3955206951" sldId="287"/>
            <ac:spMk id="2" creationId="{BFF79CA6-BE33-D38C-EC30-7ED684086270}"/>
          </ac:spMkLst>
        </pc:spChg>
        <pc:spChg chg="del">
          <ac:chgData name="Boden, Catherine" userId="72c7b99d-43c6-489b-95f5-54c5f06f9154" providerId="ADAL" clId="{B7682327-58BF-4BDA-B4B0-922E6E949580}" dt="2023-04-26T22:33:25.683" v="4245" actId="931"/>
          <ac:spMkLst>
            <pc:docMk/>
            <pc:sldMk cId="3955206951" sldId="287"/>
            <ac:spMk id="3" creationId="{CB0BAE34-A8A0-2868-7F53-82D366FAEF54}"/>
          </ac:spMkLst>
        </pc:spChg>
        <pc:picChg chg="add mod">
          <ac:chgData name="Boden, Catherine" userId="72c7b99d-43c6-489b-95f5-54c5f06f9154" providerId="ADAL" clId="{B7682327-58BF-4BDA-B4B0-922E6E949580}" dt="2023-04-26T22:33:32.525" v="4246" actId="26606"/>
          <ac:picMkLst>
            <pc:docMk/>
            <pc:sldMk cId="3955206951" sldId="287"/>
            <ac:picMk id="5" creationId="{42EF117C-202E-1A97-6D63-576E712D99B9}"/>
          </ac:picMkLst>
        </pc:picChg>
      </pc:sldChg>
      <pc:sldChg chg="addSp delSp modSp add mod">
        <pc:chgData name="Boden, Catherine" userId="72c7b99d-43c6-489b-95f5-54c5f06f9154" providerId="ADAL" clId="{B7682327-58BF-4BDA-B4B0-922E6E949580}" dt="2023-04-26T21:54:59.671" v="3117" actId="20577"/>
        <pc:sldMkLst>
          <pc:docMk/>
          <pc:sldMk cId="2634251167" sldId="288"/>
        </pc:sldMkLst>
        <pc:spChg chg="mod">
          <ac:chgData name="Boden, Catherine" userId="72c7b99d-43c6-489b-95f5-54c5f06f9154" providerId="ADAL" clId="{B7682327-58BF-4BDA-B4B0-922E6E949580}" dt="2023-04-26T15:56:35.333" v="1059" actId="20577"/>
          <ac:spMkLst>
            <pc:docMk/>
            <pc:sldMk cId="2634251167" sldId="288"/>
            <ac:spMk id="2" creationId="{2477BEF0-A237-42AB-A938-D5A7DBB7216D}"/>
          </ac:spMkLst>
        </pc:spChg>
        <pc:spChg chg="add mod">
          <ac:chgData name="Boden, Catherine" userId="72c7b99d-43c6-489b-95f5-54c5f06f9154" providerId="ADAL" clId="{B7682327-58BF-4BDA-B4B0-922E6E949580}" dt="2023-04-26T21:54:59.671" v="3117" actId="20577"/>
          <ac:spMkLst>
            <pc:docMk/>
            <pc:sldMk cId="2634251167" sldId="288"/>
            <ac:spMk id="4" creationId="{488CDEF9-176D-F486-63CE-26ECF29F74F6}"/>
          </ac:spMkLst>
        </pc:spChg>
        <pc:spChg chg="add mod">
          <ac:chgData name="Boden, Catherine" userId="72c7b99d-43c6-489b-95f5-54c5f06f9154" providerId="ADAL" clId="{B7682327-58BF-4BDA-B4B0-922E6E949580}" dt="2023-04-26T16:12:48.801" v="2094" actId="20577"/>
          <ac:spMkLst>
            <pc:docMk/>
            <pc:sldMk cId="2634251167" sldId="288"/>
            <ac:spMk id="5" creationId="{88AD3A05-C457-3098-0666-EC46D7AFDE56}"/>
          </ac:spMkLst>
        </pc:spChg>
        <pc:spChg chg="add mod">
          <ac:chgData name="Boden, Catherine" userId="72c7b99d-43c6-489b-95f5-54c5f06f9154" providerId="ADAL" clId="{B7682327-58BF-4BDA-B4B0-922E6E949580}" dt="2023-04-26T16:24:50.961" v="2395" actId="20577"/>
          <ac:spMkLst>
            <pc:docMk/>
            <pc:sldMk cId="2634251167" sldId="288"/>
            <ac:spMk id="6" creationId="{755CAC9C-B434-A550-83DA-051CF12DB0FC}"/>
          </ac:spMkLst>
        </pc:spChg>
        <pc:spChg chg="add del mod">
          <ac:chgData name="Boden, Catherine" userId="72c7b99d-43c6-489b-95f5-54c5f06f9154" providerId="ADAL" clId="{B7682327-58BF-4BDA-B4B0-922E6E949580}" dt="2023-04-26T16:11:07.955" v="2027"/>
          <ac:spMkLst>
            <pc:docMk/>
            <pc:sldMk cId="2634251167" sldId="288"/>
            <ac:spMk id="7" creationId="{B88536E4-8B94-97BE-2411-0CA94759C88F}"/>
          </ac:spMkLst>
        </pc:spChg>
        <pc:spChg chg="add del">
          <ac:chgData name="Boden, Catherine" userId="72c7b99d-43c6-489b-95f5-54c5f06f9154" providerId="ADAL" clId="{B7682327-58BF-4BDA-B4B0-922E6E949580}" dt="2023-04-26T16:13:51.805" v="2096" actId="478"/>
          <ac:spMkLst>
            <pc:docMk/>
            <pc:sldMk cId="2634251167" sldId="288"/>
            <ac:spMk id="10" creationId="{AF9B2A6C-D24C-5147-E462-1D3D6E43EEF3}"/>
          </ac:spMkLst>
        </pc:spChg>
        <pc:graphicFrameChg chg="del mod">
          <ac:chgData name="Boden, Catherine" userId="72c7b99d-43c6-489b-95f5-54c5f06f9154" providerId="ADAL" clId="{B7682327-58BF-4BDA-B4B0-922E6E949580}" dt="2023-04-26T15:56:44.363" v="1061" actId="478"/>
          <ac:graphicFrameMkLst>
            <pc:docMk/>
            <pc:sldMk cId="2634251167" sldId="288"/>
            <ac:graphicFrameMk id="8" creationId="{11AB31B4-5001-8A05-60D5-7931F57B9BC3}"/>
          </ac:graphicFrameMkLst>
        </pc:graphicFrameChg>
      </pc:sldChg>
      <pc:sldChg chg="delSp modSp add mod ord modNotesTx">
        <pc:chgData name="Boden, Catherine" userId="72c7b99d-43c6-489b-95f5-54c5f06f9154" providerId="ADAL" clId="{B7682327-58BF-4BDA-B4B0-922E6E949580}" dt="2023-05-01T18:07:00.646" v="4510" actId="207"/>
        <pc:sldMkLst>
          <pc:docMk/>
          <pc:sldMk cId="989687186" sldId="289"/>
        </pc:sldMkLst>
        <pc:spChg chg="mod">
          <ac:chgData name="Boden, Catherine" userId="72c7b99d-43c6-489b-95f5-54c5f06f9154" providerId="ADAL" clId="{B7682327-58BF-4BDA-B4B0-922E6E949580}" dt="2023-04-26T16:14:10.989" v="2123" actId="20577"/>
          <ac:spMkLst>
            <pc:docMk/>
            <pc:sldMk cId="989687186" sldId="289"/>
            <ac:spMk id="2" creationId="{2477BEF0-A237-42AB-A938-D5A7DBB7216D}"/>
          </ac:spMkLst>
        </pc:spChg>
        <pc:spChg chg="mod">
          <ac:chgData name="Boden, Catherine" userId="72c7b99d-43c6-489b-95f5-54c5f06f9154" providerId="ADAL" clId="{B7682327-58BF-4BDA-B4B0-922E6E949580}" dt="2023-04-30T22:41:09.093" v="4469" actId="20577"/>
          <ac:spMkLst>
            <pc:docMk/>
            <pc:sldMk cId="989687186" sldId="289"/>
            <ac:spMk id="4" creationId="{488CDEF9-176D-F486-63CE-26ECF29F74F6}"/>
          </ac:spMkLst>
        </pc:spChg>
        <pc:spChg chg="mod">
          <ac:chgData name="Boden, Catherine" userId="72c7b99d-43c6-489b-95f5-54c5f06f9154" providerId="ADAL" clId="{B7682327-58BF-4BDA-B4B0-922E6E949580}" dt="2023-05-01T18:07:00.646" v="4510" actId="207"/>
          <ac:spMkLst>
            <pc:docMk/>
            <pc:sldMk cId="989687186" sldId="289"/>
            <ac:spMk id="5" creationId="{88AD3A05-C457-3098-0666-EC46D7AFDE56}"/>
          </ac:spMkLst>
        </pc:spChg>
        <pc:spChg chg="del mod">
          <ac:chgData name="Boden, Catherine" userId="72c7b99d-43c6-489b-95f5-54c5f06f9154" providerId="ADAL" clId="{B7682327-58BF-4BDA-B4B0-922E6E949580}" dt="2023-04-26T16:21:46.042" v="2312" actId="478"/>
          <ac:spMkLst>
            <pc:docMk/>
            <pc:sldMk cId="989687186" sldId="289"/>
            <ac:spMk id="6" creationId="{755CAC9C-B434-A550-83DA-051CF12DB0FC}"/>
          </ac:spMkLst>
        </pc:spChg>
      </pc:sldChg>
      <pc:sldChg chg="addSp modSp add mod ord">
        <pc:chgData name="Boden, Catherine" userId="72c7b99d-43c6-489b-95f5-54c5f06f9154" providerId="ADAL" clId="{B7682327-58BF-4BDA-B4B0-922E6E949580}" dt="2023-05-01T18:05:43.973" v="4506"/>
        <pc:sldMkLst>
          <pc:docMk/>
          <pc:sldMk cId="1606612459" sldId="290"/>
        </pc:sldMkLst>
        <pc:spChg chg="mod">
          <ac:chgData name="Boden, Catherine" userId="72c7b99d-43c6-489b-95f5-54c5f06f9154" providerId="ADAL" clId="{B7682327-58BF-4BDA-B4B0-922E6E949580}" dt="2023-04-26T16:26:05.816" v="2406" actId="20577"/>
          <ac:spMkLst>
            <pc:docMk/>
            <pc:sldMk cId="1606612459" sldId="290"/>
            <ac:spMk id="2" creationId="{2477BEF0-A237-42AB-A938-D5A7DBB7216D}"/>
          </ac:spMkLst>
        </pc:spChg>
        <pc:spChg chg="add mod">
          <ac:chgData name="Boden, Catherine" userId="72c7b99d-43c6-489b-95f5-54c5f06f9154" providerId="ADAL" clId="{B7682327-58BF-4BDA-B4B0-922E6E949580}" dt="2023-04-26T16:38:17.445" v="3103" actId="207"/>
          <ac:spMkLst>
            <pc:docMk/>
            <pc:sldMk cId="1606612459" sldId="290"/>
            <ac:spMk id="3" creationId="{70D4B5BA-2867-AB8B-2C4B-3584C2A98C59}"/>
          </ac:spMkLst>
        </pc:spChg>
        <pc:spChg chg="mod">
          <ac:chgData name="Boden, Catherine" userId="72c7b99d-43c6-489b-95f5-54c5f06f9154" providerId="ADAL" clId="{B7682327-58BF-4BDA-B4B0-922E6E949580}" dt="2023-04-26T22:48:37.633" v="4247" actId="20577"/>
          <ac:spMkLst>
            <pc:docMk/>
            <pc:sldMk cId="1606612459" sldId="290"/>
            <ac:spMk id="4" creationId="{488CDEF9-176D-F486-63CE-26ECF29F74F6}"/>
          </ac:spMkLst>
        </pc:spChg>
        <pc:spChg chg="mod">
          <ac:chgData name="Boden, Catherine" userId="72c7b99d-43c6-489b-95f5-54c5f06f9154" providerId="ADAL" clId="{B7682327-58BF-4BDA-B4B0-922E6E949580}" dt="2023-05-01T18:05:43.973" v="4506"/>
          <ac:spMkLst>
            <pc:docMk/>
            <pc:sldMk cId="1606612459" sldId="290"/>
            <ac:spMk id="5" creationId="{88AD3A05-C457-3098-0666-EC46D7AFDE56}"/>
          </ac:spMkLst>
        </pc:spChg>
      </pc:sldChg>
      <pc:sldChg chg="addSp delSp modSp add mod">
        <pc:chgData name="Boden, Catherine" userId="72c7b99d-43c6-489b-95f5-54c5f06f9154" providerId="ADAL" clId="{B7682327-58BF-4BDA-B4B0-922E6E949580}" dt="2023-04-26T22:08:55.303" v="3484" actId="20577"/>
        <pc:sldMkLst>
          <pc:docMk/>
          <pc:sldMk cId="3722051413" sldId="291"/>
        </pc:sldMkLst>
        <pc:spChg chg="mod">
          <ac:chgData name="Boden, Catherine" userId="72c7b99d-43c6-489b-95f5-54c5f06f9154" providerId="ADAL" clId="{B7682327-58BF-4BDA-B4B0-922E6E949580}" dt="2023-04-26T22:07:05.373" v="3465" actId="20577"/>
          <ac:spMkLst>
            <pc:docMk/>
            <pc:sldMk cId="3722051413" sldId="291"/>
            <ac:spMk id="2" creationId="{2477BEF0-A237-42AB-A938-D5A7DBB7216D}"/>
          </ac:spMkLst>
        </pc:spChg>
        <pc:spChg chg="del">
          <ac:chgData name="Boden, Catherine" userId="72c7b99d-43c6-489b-95f5-54c5f06f9154" providerId="ADAL" clId="{B7682327-58BF-4BDA-B4B0-922E6E949580}" dt="2023-04-26T22:03:16.601" v="3442" actId="478"/>
          <ac:spMkLst>
            <pc:docMk/>
            <pc:sldMk cId="3722051413" sldId="291"/>
            <ac:spMk id="3" creationId="{70D4B5BA-2867-AB8B-2C4B-3584C2A98C59}"/>
          </ac:spMkLst>
        </pc:spChg>
        <pc:spChg chg="mod">
          <ac:chgData name="Boden, Catherine" userId="72c7b99d-43c6-489b-95f5-54c5f06f9154" providerId="ADAL" clId="{B7682327-58BF-4BDA-B4B0-922E6E949580}" dt="2023-04-26T22:08:55.303" v="3484" actId="20577"/>
          <ac:spMkLst>
            <pc:docMk/>
            <pc:sldMk cId="3722051413" sldId="291"/>
            <ac:spMk id="4" creationId="{488CDEF9-176D-F486-63CE-26ECF29F74F6}"/>
          </ac:spMkLst>
        </pc:spChg>
        <pc:spChg chg="mod">
          <ac:chgData name="Boden, Catherine" userId="72c7b99d-43c6-489b-95f5-54c5f06f9154" providerId="ADAL" clId="{B7682327-58BF-4BDA-B4B0-922E6E949580}" dt="2023-04-26T22:07:54.453" v="3471" actId="962"/>
          <ac:spMkLst>
            <pc:docMk/>
            <pc:sldMk cId="3722051413" sldId="291"/>
            <ac:spMk id="5" creationId="{88AD3A05-C457-3098-0666-EC46D7AFDE56}"/>
          </ac:spMkLst>
        </pc:spChg>
        <pc:picChg chg="add mod">
          <ac:chgData name="Boden, Catherine" userId="72c7b99d-43c6-489b-95f5-54c5f06f9154" providerId="ADAL" clId="{B7682327-58BF-4BDA-B4B0-922E6E949580}" dt="2023-04-26T22:08:28.941" v="3479" actId="1076"/>
          <ac:picMkLst>
            <pc:docMk/>
            <pc:sldMk cId="3722051413" sldId="291"/>
            <ac:picMk id="7" creationId="{30932944-78FF-524A-1A8B-1C7F6C5F17E1}"/>
          </ac:picMkLst>
        </pc:picChg>
        <pc:picChg chg="add mod">
          <ac:chgData name="Boden, Catherine" userId="72c7b99d-43c6-489b-95f5-54c5f06f9154" providerId="ADAL" clId="{B7682327-58BF-4BDA-B4B0-922E6E949580}" dt="2023-04-26T22:08:34.101" v="3481" actId="1076"/>
          <ac:picMkLst>
            <pc:docMk/>
            <pc:sldMk cId="3722051413" sldId="291"/>
            <ac:picMk id="9" creationId="{8AF3446F-FDA7-F67D-4419-0215F7A44953}"/>
          </ac:picMkLst>
        </pc:picChg>
        <pc:picChg chg="add mod">
          <ac:chgData name="Boden, Catherine" userId="72c7b99d-43c6-489b-95f5-54c5f06f9154" providerId="ADAL" clId="{B7682327-58BF-4BDA-B4B0-922E6E949580}" dt="2023-04-26T22:08:45.300" v="3483" actId="1076"/>
          <ac:picMkLst>
            <pc:docMk/>
            <pc:sldMk cId="3722051413" sldId="291"/>
            <ac:picMk id="11" creationId="{E9B7C730-71CF-D8F0-61E6-A5D177AB7D9D}"/>
          </ac:picMkLst>
        </pc:picChg>
      </pc:sldChg>
      <pc:sldChg chg="addSp modSp add mod ord modNotesTx">
        <pc:chgData name="Boden, Catherine" userId="72c7b99d-43c6-489b-95f5-54c5f06f9154" providerId="ADAL" clId="{B7682327-58BF-4BDA-B4B0-922E6E949580}" dt="2023-05-01T18:06:04.953" v="4508" actId="20577"/>
        <pc:sldMkLst>
          <pc:docMk/>
          <pc:sldMk cId="3286273096" sldId="292"/>
        </pc:sldMkLst>
        <pc:spChg chg="mod">
          <ac:chgData name="Boden, Catherine" userId="72c7b99d-43c6-489b-95f5-54c5f06f9154" providerId="ADAL" clId="{B7682327-58BF-4BDA-B4B0-922E6E949580}" dt="2023-04-26T22:15:51.372" v="3643" actId="20577"/>
          <ac:spMkLst>
            <pc:docMk/>
            <pc:sldMk cId="3286273096" sldId="292"/>
            <ac:spMk id="2" creationId="{2477BEF0-A237-42AB-A938-D5A7DBB7216D}"/>
          </ac:spMkLst>
        </pc:spChg>
        <pc:spChg chg="add mod">
          <ac:chgData name="Boden, Catherine" userId="72c7b99d-43c6-489b-95f5-54c5f06f9154" providerId="ADAL" clId="{B7682327-58BF-4BDA-B4B0-922E6E949580}" dt="2023-04-26T22:22:29.557" v="4143" actId="1076"/>
          <ac:spMkLst>
            <pc:docMk/>
            <pc:sldMk cId="3286273096" sldId="292"/>
            <ac:spMk id="3" creationId="{4716379B-5431-0EFB-9B09-896DBD322FCB}"/>
          </ac:spMkLst>
        </pc:spChg>
        <pc:spChg chg="mod">
          <ac:chgData name="Boden, Catherine" userId="72c7b99d-43c6-489b-95f5-54c5f06f9154" providerId="ADAL" clId="{B7682327-58BF-4BDA-B4B0-922E6E949580}" dt="2023-05-01T18:06:04.953" v="4508" actId="20577"/>
          <ac:spMkLst>
            <pc:docMk/>
            <pc:sldMk cId="3286273096" sldId="292"/>
            <ac:spMk id="4" creationId="{488CDEF9-176D-F486-63CE-26ECF29F74F6}"/>
          </ac:spMkLst>
        </pc:spChg>
        <pc:spChg chg="mod">
          <ac:chgData name="Boden, Catherine" userId="72c7b99d-43c6-489b-95f5-54c5f06f9154" providerId="ADAL" clId="{B7682327-58BF-4BDA-B4B0-922E6E949580}" dt="2023-04-26T22:21:59.096" v="4141" actId="207"/>
          <ac:spMkLst>
            <pc:docMk/>
            <pc:sldMk cId="3286273096" sldId="292"/>
            <ac:spMk id="5" creationId="{88AD3A05-C457-3098-0666-EC46D7AFDE56}"/>
          </ac:spMkLst>
        </pc:spChg>
      </pc:sldChg>
      <pc:sldChg chg="addSp delSp modSp add mod">
        <pc:chgData name="Boden, Catherine" userId="72c7b99d-43c6-489b-95f5-54c5f06f9154" providerId="ADAL" clId="{B7682327-58BF-4BDA-B4B0-922E6E949580}" dt="2023-04-26T22:53:25.331" v="4265" actId="1076"/>
        <pc:sldMkLst>
          <pc:docMk/>
          <pc:sldMk cId="2562630836" sldId="293"/>
        </pc:sldMkLst>
        <pc:spChg chg="mod">
          <ac:chgData name="Boden, Catherine" userId="72c7b99d-43c6-489b-95f5-54c5f06f9154" providerId="ADAL" clId="{B7682327-58BF-4BDA-B4B0-922E6E949580}" dt="2023-04-26T22:25:10.983" v="4197" actId="20577"/>
          <ac:spMkLst>
            <pc:docMk/>
            <pc:sldMk cId="2562630836" sldId="293"/>
            <ac:spMk id="2" creationId="{2477BEF0-A237-42AB-A938-D5A7DBB7216D}"/>
          </ac:spMkLst>
        </pc:spChg>
        <pc:spChg chg="mod">
          <ac:chgData name="Boden, Catherine" userId="72c7b99d-43c6-489b-95f5-54c5f06f9154" providerId="ADAL" clId="{B7682327-58BF-4BDA-B4B0-922E6E949580}" dt="2023-04-26T22:53:25.331" v="4265" actId="1076"/>
          <ac:spMkLst>
            <pc:docMk/>
            <pc:sldMk cId="2562630836" sldId="293"/>
            <ac:spMk id="3" creationId="{70D4B5BA-2867-AB8B-2C4B-3584C2A98C59}"/>
          </ac:spMkLst>
        </pc:spChg>
        <pc:spChg chg="del mod">
          <ac:chgData name="Boden, Catherine" userId="72c7b99d-43c6-489b-95f5-54c5f06f9154" providerId="ADAL" clId="{B7682327-58BF-4BDA-B4B0-922E6E949580}" dt="2023-04-26T22:26:35.176" v="4200"/>
          <ac:spMkLst>
            <pc:docMk/>
            <pc:sldMk cId="2562630836" sldId="293"/>
            <ac:spMk id="4" creationId="{488CDEF9-176D-F486-63CE-26ECF29F74F6}"/>
          </ac:spMkLst>
        </pc:spChg>
        <pc:spChg chg="mod">
          <ac:chgData name="Boden, Catherine" userId="72c7b99d-43c6-489b-95f5-54c5f06f9154" providerId="ADAL" clId="{B7682327-58BF-4BDA-B4B0-922E6E949580}" dt="2023-04-26T22:53:20.029" v="4264" actId="2711"/>
          <ac:spMkLst>
            <pc:docMk/>
            <pc:sldMk cId="2562630836" sldId="293"/>
            <ac:spMk id="5" creationId="{88AD3A05-C457-3098-0666-EC46D7AFDE56}"/>
          </ac:spMkLst>
        </pc:spChg>
        <pc:spChg chg="add mod">
          <ac:chgData name="Boden, Catherine" userId="72c7b99d-43c6-489b-95f5-54c5f06f9154" providerId="ADAL" clId="{B7682327-58BF-4BDA-B4B0-922E6E949580}" dt="2023-04-26T22:28:54.643" v="4217" actId="122"/>
          <ac:spMkLst>
            <pc:docMk/>
            <pc:sldMk cId="2562630836" sldId="293"/>
            <ac:spMk id="6" creationId="{91492D09-2E14-718C-1FDC-42AA37076AD1}"/>
          </ac:spMkLst>
        </pc:spChg>
        <pc:picChg chg="add mod">
          <ac:chgData name="Boden, Catherine" userId="72c7b99d-43c6-489b-95f5-54c5f06f9154" providerId="ADAL" clId="{B7682327-58BF-4BDA-B4B0-922E6E949580}" dt="2023-04-26T22:32:25.228" v="4243" actId="14100"/>
          <ac:picMkLst>
            <pc:docMk/>
            <pc:sldMk cId="2562630836" sldId="293"/>
            <ac:picMk id="8" creationId="{DFC19644-B84F-7FEF-0EF2-5D3584B84222}"/>
          </ac:picMkLst>
        </pc:picChg>
        <pc:picChg chg="add del">
          <ac:chgData name="Boden, Catherine" userId="72c7b99d-43c6-489b-95f5-54c5f06f9154" providerId="ADAL" clId="{B7682327-58BF-4BDA-B4B0-922E6E949580}" dt="2023-04-26T22:52:29.780" v="4260" actId="478"/>
          <ac:picMkLst>
            <pc:docMk/>
            <pc:sldMk cId="2562630836" sldId="293"/>
            <ac:picMk id="10" creationId="{05AE8C72-13D0-0B7B-04B6-B08D13484132}"/>
          </ac:picMkLst>
        </pc:picChg>
      </pc:sldChg>
      <pc:sldChg chg="modSp new mod">
        <pc:chgData name="Boden, Catherine" userId="72c7b99d-43c6-489b-95f5-54c5f06f9154" providerId="ADAL" clId="{B7682327-58BF-4BDA-B4B0-922E6E949580}" dt="2023-04-27T15:58:53.336" v="4464" actId="20577"/>
        <pc:sldMkLst>
          <pc:docMk/>
          <pc:sldMk cId="3496526869" sldId="294"/>
        </pc:sldMkLst>
        <pc:spChg chg="mod">
          <ac:chgData name="Boden, Catherine" userId="72c7b99d-43c6-489b-95f5-54c5f06f9154" providerId="ADAL" clId="{B7682327-58BF-4BDA-B4B0-922E6E949580}" dt="2023-04-27T15:54:27.701" v="4329" actId="20577"/>
          <ac:spMkLst>
            <pc:docMk/>
            <pc:sldMk cId="3496526869" sldId="294"/>
            <ac:spMk id="2" creationId="{679E3207-90D3-2A5D-64C3-FB8FA8924E2E}"/>
          </ac:spMkLst>
        </pc:spChg>
        <pc:spChg chg="mod">
          <ac:chgData name="Boden, Catherine" userId="72c7b99d-43c6-489b-95f5-54c5f06f9154" providerId="ADAL" clId="{B7682327-58BF-4BDA-B4B0-922E6E949580}" dt="2023-04-27T15:58:53.336" v="4464" actId="20577"/>
          <ac:spMkLst>
            <pc:docMk/>
            <pc:sldMk cId="3496526869" sldId="294"/>
            <ac:spMk id="3" creationId="{70AC829B-4B97-BC33-52FD-DB48293E2D99}"/>
          </ac:spMkLst>
        </pc:spChg>
      </pc:sldChg>
    </pc:docChg>
  </pc:docChgLst>
  <pc:docChgLst>
    <pc:chgData name="Boden, Catherine" userId="S::cab070@usask.ca::72c7b99d-43c6-489b-95f5-54c5f06f9154" providerId="AD" clId="Web-{127F8D7D-0211-4F06-C542-8316B4FC542E}"/>
    <pc:docChg chg="modSld">
      <pc:chgData name="Boden, Catherine" userId="S::cab070@usask.ca::72c7b99d-43c6-489b-95f5-54c5f06f9154" providerId="AD" clId="Web-{127F8D7D-0211-4F06-C542-8316B4FC542E}" dt="2023-04-27T21:43:16.905" v="113" actId="20577"/>
      <pc:docMkLst>
        <pc:docMk/>
      </pc:docMkLst>
      <pc:sldChg chg="addSp delSp modSp mod modClrScheme chgLayout">
        <pc:chgData name="Boden, Catherine" userId="S::cab070@usask.ca::72c7b99d-43c6-489b-95f5-54c5f06f9154" providerId="AD" clId="Web-{127F8D7D-0211-4F06-C542-8316B4FC542E}" dt="2023-04-27T21:43:16.905" v="113" actId="20577"/>
        <pc:sldMkLst>
          <pc:docMk/>
          <pc:sldMk cId="3496526869" sldId="294"/>
        </pc:sldMkLst>
        <pc:spChg chg="del mod">
          <ac:chgData name="Boden, Catherine" userId="S::cab070@usask.ca::72c7b99d-43c6-489b-95f5-54c5f06f9154" providerId="AD" clId="Web-{127F8D7D-0211-4F06-C542-8316B4FC542E}" dt="2023-04-27T20:01:03.089" v="67"/>
          <ac:spMkLst>
            <pc:docMk/>
            <pc:sldMk cId="3496526869" sldId="294"/>
            <ac:spMk id="2" creationId="{679E3207-90D3-2A5D-64C3-FB8FA8924E2E}"/>
          </ac:spMkLst>
        </pc:spChg>
        <pc:spChg chg="mod">
          <ac:chgData name="Boden, Catherine" userId="S::cab070@usask.ca::72c7b99d-43c6-489b-95f5-54c5f06f9154" providerId="AD" clId="Web-{127F8D7D-0211-4F06-C542-8316B4FC542E}" dt="2023-04-27T21:43:16.905" v="113" actId="20577"/>
          <ac:spMkLst>
            <pc:docMk/>
            <pc:sldMk cId="3496526869" sldId="294"/>
            <ac:spMk id="3" creationId="{70AC829B-4B97-BC33-52FD-DB48293E2D99}"/>
          </ac:spMkLst>
        </pc:spChg>
        <pc:spChg chg="add mod">
          <ac:chgData name="Boden, Catherine" userId="S::cab070@usask.ca::72c7b99d-43c6-489b-95f5-54c5f06f9154" providerId="AD" clId="Web-{127F8D7D-0211-4F06-C542-8316B4FC542E}" dt="2023-04-27T21:24:54.422" v="109" actId="20577"/>
          <ac:spMkLst>
            <pc:docMk/>
            <pc:sldMk cId="3496526869" sldId="294"/>
            <ac:spMk id="6" creationId="{816B3F3B-E6DD-E47D-EBD5-9FE0319ABCD5}"/>
          </ac:spMkLst>
        </pc:spChg>
        <pc:spChg chg="add del mod">
          <ac:chgData name="Boden, Catherine" userId="S::cab070@usask.ca::72c7b99d-43c6-489b-95f5-54c5f06f9154" providerId="AD" clId="Web-{127F8D7D-0211-4F06-C542-8316B4FC542E}" dt="2023-04-27T20:02:02.090" v="85"/>
          <ac:spMkLst>
            <pc:docMk/>
            <pc:sldMk cId="3496526869" sldId="294"/>
            <ac:spMk id="9" creationId="{F5288C3B-002D-E5A2-86D4-3A646C7B61FB}"/>
          </ac:spMkLst>
        </pc:spChg>
        <pc:picChg chg="add mod">
          <ac:chgData name="Boden, Catherine" userId="S::cab070@usask.ca::72c7b99d-43c6-489b-95f5-54c5f06f9154" providerId="AD" clId="Web-{127F8D7D-0211-4F06-C542-8316B4FC542E}" dt="2023-04-27T20:04:10.858" v="92" actId="14100"/>
          <ac:picMkLst>
            <pc:docMk/>
            <pc:sldMk cId="3496526869" sldId="294"/>
            <ac:picMk id="4" creationId="{04971813-76B8-3724-79C5-403D14C31ADA}"/>
          </ac:picMkLst>
        </pc:picChg>
        <pc:picChg chg="add mod">
          <ac:chgData name="Boden, Catherine" userId="S::cab070@usask.ca::72c7b99d-43c6-489b-95f5-54c5f06f9154" providerId="AD" clId="Web-{127F8D7D-0211-4F06-C542-8316B4FC542E}" dt="2023-04-27T20:04:59.390" v="107" actId="1076"/>
          <ac:picMkLst>
            <pc:docMk/>
            <pc:sldMk cId="3496526869" sldId="294"/>
            <ac:picMk id="7" creationId="{A6853217-AC03-D202-712E-7BEF37F3EF7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EB80F-58B7-46BE-BD57-ACE86ED516A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25B5577-6BF7-43A6-906E-70F1A7D67DA0}">
      <dgm:prSet/>
      <dgm:spPr/>
      <dgm:t>
        <a:bodyPr/>
        <a:lstStyle/>
        <a:p>
          <a:pPr>
            <a:lnSpc>
              <a:spcPct val="100000"/>
            </a:lnSpc>
          </a:pPr>
          <a:r>
            <a:rPr lang="en-US"/>
            <a:t>Services </a:t>
          </a:r>
        </a:p>
      </dgm:t>
    </dgm:pt>
    <dgm:pt modelId="{B703EEF0-A5E9-4288-BE70-D1E96C65DD60}" type="parTrans" cxnId="{21B17BDA-A231-4E7F-9F70-10DBA10BB034}">
      <dgm:prSet/>
      <dgm:spPr/>
      <dgm:t>
        <a:bodyPr/>
        <a:lstStyle/>
        <a:p>
          <a:endParaRPr lang="en-US"/>
        </a:p>
      </dgm:t>
    </dgm:pt>
    <dgm:pt modelId="{FFFED720-A0BD-4398-8486-4FD9AA6F093B}" type="sibTrans" cxnId="{21B17BDA-A231-4E7F-9F70-10DBA10BB034}">
      <dgm:prSet/>
      <dgm:spPr/>
      <dgm:t>
        <a:bodyPr/>
        <a:lstStyle/>
        <a:p>
          <a:endParaRPr lang="en-US"/>
        </a:p>
      </dgm:t>
    </dgm:pt>
    <dgm:pt modelId="{4481CB9D-59A9-4C1A-BD65-4489E3E788C8}">
      <dgm:prSet/>
      <dgm:spPr/>
      <dgm:t>
        <a:bodyPr/>
        <a:lstStyle/>
        <a:p>
          <a:pPr>
            <a:lnSpc>
              <a:spcPct val="100000"/>
            </a:lnSpc>
          </a:pPr>
          <a:r>
            <a:rPr lang="en-US"/>
            <a:t>Resources</a:t>
          </a:r>
        </a:p>
      </dgm:t>
    </dgm:pt>
    <dgm:pt modelId="{68C2D66A-700E-4430-AE8C-774D13AD8B6C}" type="parTrans" cxnId="{219E4613-D3A9-443A-844C-C7D037A5F4C5}">
      <dgm:prSet/>
      <dgm:spPr/>
      <dgm:t>
        <a:bodyPr/>
        <a:lstStyle/>
        <a:p>
          <a:endParaRPr lang="en-US"/>
        </a:p>
      </dgm:t>
    </dgm:pt>
    <dgm:pt modelId="{5E6E274E-275C-4A89-B811-3818A6CEB3CE}" type="sibTrans" cxnId="{219E4613-D3A9-443A-844C-C7D037A5F4C5}">
      <dgm:prSet/>
      <dgm:spPr/>
      <dgm:t>
        <a:bodyPr/>
        <a:lstStyle/>
        <a:p>
          <a:endParaRPr lang="en-US"/>
        </a:p>
      </dgm:t>
    </dgm:pt>
    <dgm:pt modelId="{79F8E704-ACFB-46D9-94B7-F3824903792A}">
      <dgm:prSet/>
      <dgm:spPr/>
      <dgm:t>
        <a:bodyPr/>
        <a:lstStyle/>
        <a:p>
          <a:pPr>
            <a:lnSpc>
              <a:spcPct val="100000"/>
            </a:lnSpc>
          </a:pPr>
          <a:r>
            <a:rPr lang="en-US"/>
            <a:t>Workshops &amp; Events</a:t>
          </a:r>
        </a:p>
      </dgm:t>
    </dgm:pt>
    <dgm:pt modelId="{60957E15-49E9-497F-BE99-70EF46C83E34}" type="parTrans" cxnId="{21CD09F6-5F74-4AE9-9C53-527F744F50BB}">
      <dgm:prSet/>
      <dgm:spPr/>
      <dgm:t>
        <a:bodyPr/>
        <a:lstStyle/>
        <a:p>
          <a:endParaRPr lang="en-US"/>
        </a:p>
      </dgm:t>
    </dgm:pt>
    <dgm:pt modelId="{9F0CDAF2-B918-4048-854A-6BDA389482A8}" type="sibTrans" cxnId="{21CD09F6-5F74-4AE9-9C53-527F744F50BB}">
      <dgm:prSet/>
      <dgm:spPr/>
      <dgm:t>
        <a:bodyPr/>
        <a:lstStyle/>
        <a:p>
          <a:endParaRPr lang="en-US"/>
        </a:p>
      </dgm:t>
    </dgm:pt>
    <dgm:pt modelId="{19916786-00B6-4CA3-8049-626C2B5E892B}">
      <dgm:prSet/>
      <dgm:spPr/>
      <dgm:t>
        <a:bodyPr/>
        <a:lstStyle/>
        <a:p>
          <a:pPr>
            <a:lnSpc>
              <a:spcPct val="100000"/>
            </a:lnSpc>
          </a:pPr>
          <a:r>
            <a:rPr lang="en-US"/>
            <a:t>Questions</a:t>
          </a:r>
        </a:p>
      </dgm:t>
    </dgm:pt>
    <dgm:pt modelId="{9871A029-6272-450B-A4E5-91B19484450D}" type="parTrans" cxnId="{95F8CF99-4DBF-432D-95E0-75942B423EA6}">
      <dgm:prSet/>
      <dgm:spPr/>
      <dgm:t>
        <a:bodyPr/>
        <a:lstStyle/>
        <a:p>
          <a:endParaRPr lang="en-US"/>
        </a:p>
      </dgm:t>
    </dgm:pt>
    <dgm:pt modelId="{DD6F821D-BDE3-48EE-8F23-1938FCD1B334}" type="sibTrans" cxnId="{95F8CF99-4DBF-432D-95E0-75942B423EA6}">
      <dgm:prSet/>
      <dgm:spPr/>
      <dgm:t>
        <a:bodyPr/>
        <a:lstStyle/>
        <a:p>
          <a:endParaRPr lang="en-US"/>
        </a:p>
      </dgm:t>
    </dgm:pt>
    <dgm:pt modelId="{40C2E6B0-71D1-4055-8DFC-2361A5E5118E}" type="pres">
      <dgm:prSet presAssocID="{A38EB80F-58B7-46BE-BD57-ACE86ED516AC}" presName="root" presStyleCnt="0">
        <dgm:presLayoutVars>
          <dgm:dir/>
          <dgm:resizeHandles val="exact"/>
        </dgm:presLayoutVars>
      </dgm:prSet>
      <dgm:spPr/>
    </dgm:pt>
    <dgm:pt modelId="{1505612A-7E87-4237-BB92-4C750BD2E9E6}" type="pres">
      <dgm:prSet presAssocID="{E25B5577-6BF7-43A6-906E-70F1A7D67DA0}" presName="compNode" presStyleCnt="0"/>
      <dgm:spPr/>
    </dgm:pt>
    <dgm:pt modelId="{8C77A6CD-912C-4A3C-828F-D6923F008CA1}" type="pres">
      <dgm:prSet presAssocID="{E25B5577-6BF7-43A6-906E-70F1A7D67DA0}" presName="bgRect" presStyleLbl="bgShp" presStyleIdx="0" presStyleCnt="2"/>
      <dgm:spPr/>
    </dgm:pt>
    <dgm:pt modelId="{8367533E-51EB-4BCC-B62D-234779B690B2}" type="pres">
      <dgm:prSet presAssocID="{E25B5577-6BF7-43A6-906E-70F1A7D67D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4C52B23-477F-4F39-B7CA-3DBD0184B185}" type="pres">
      <dgm:prSet presAssocID="{E25B5577-6BF7-43A6-906E-70F1A7D67DA0}" presName="spaceRect" presStyleCnt="0"/>
      <dgm:spPr/>
    </dgm:pt>
    <dgm:pt modelId="{A2CB2561-3D89-4030-8874-CFF1F114F712}" type="pres">
      <dgm:prSet presAssocID="{E25B5577-6BF7-43A6-906E-70F1A7D67DA0}" presName="parTx" presStyleLbl="revTx" presStyleIdx="0" presStyleCnt="3">
        <dgm:presLayoutVars>
          <dgm:chMax val="0"/>
          <dgm:chPref val="0"/>
        </dgm:presLayoutVars>
      </dgm:prSet>
      <dgm:spPr/>
    </dgm:pt>
    <dgm:pt modelId="{02F0748D-09C6-4762-A7EA-03102E289C7E}" type="pres">
      <dgm:prSet presAssocID="{E25B5577-6BF7-43A6-906E-70F1A7D67DA0}" presName="desTx" presStyleLbl="revTx" presStyleIdx="1" presStyleCnt="3">
        <dgm:presLayoutVars/>
      </dgm:prSet>
      <dgm:spPr/>
    </dgm:pt>
    <dgm:pt modelId="{B7F6570E-6CA1-48B9-98C0-DBD9DF8287CF}" type="pres">
      <dgm:prSet presAssocID="{FFFED720-A0BD-4398-8486-4FD9AA6F093B}" presName="sibTrans" presStyleCnt="0"/>
      <dgm:spPr/>
    </dgm:pt>
    <dgm:pt modelId="{E5B111E3-513B-4B68-9BD6-02AAC7BECF41}" type="pres">
      <dgm:prSet presAssocID="{19916786-00B6-4CA3-8049-626C2B5E892B}" presName="compNode" presStyleCnt="0"/>
      <dgm:spPr/>
    </dgm:pt>
    <dgm:pt modelId="{A5CE2453-18D0-459A-84FE-9AE355B8365B}" type="pres">
      <dgm:prSet presAssocID="{19916786-00B6-4CA3-8049-626C2B5E892B}" presName="bgRect" presStyleLbl="bgShp" presStyleIdx="1" presStyleCnt="2"/>
      <dgm:spPr/>
    </dgm:pt>
    <dgm:pt modelId="{5986A2A3-2BF2-4865-B8A8-BA400B6BF1C1}" type="pres">
      <dgm:prSet presAssocID="{19916786-00B6-4CA3-8049-626C2B5E89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F432E3E3-F8C1-4684-8F3C-5447C75B2728}" type="pres">
      <dgm:prSet presAssocID="{19916786-00B6-4CA3-8049-626C2B5E892B}" presName="spaceRect" presStyleCnt="0"/>
      <dgm:spPr/>
    </dgm:pt>
    <dgm:pt modelId="{1104FD66-6377-46A4-B169-B2D471439E92}" type="pres">
      <dgm:prSet presAssocID="{19916786-00B6-4CA3-8049-626C2B5E892B}" presName="parTx" presStyleLbl="revTx" presStyleIdx="2" presStyleCnt="3">
        <dgm:presLayoutVars>
          <dgm:chMax val="0"/>
          <dgm:chPref val="0"/>
        </dgm:presLayoutVars>
      </dgm:prSet>
      <dgm:spPr/>
    </dgm:pt>
  </dgm:ptLst>
  <dgm:cxnLst>
    <dgm:cxn modelId="{219E4613-D3A9-443A-844C-C7D037A5F4C5}" srcId="{E25B5577-6BF7-43A6-906E-70F1A7D67DA0}" destId="{4481CB9D-59A9-4C1A-BD65-4489E3E788C8}" srcOrd="0" destOrd="0" parTransId="{68C2D66A-700E-4430-AE8C-774D13AD8B6C}" sibTransId="{5E6E274E-275C-4A89-B811-3818A6CEB3CE}"/>
    <dgm:cxn modelId="{0E1FB52E-A95D-4D35-91A7-6295063F659F}" type="presOf" srcId="{E25B5577-6BF7-43A6-906E-70F1A7D67DA0}" destId="{A2CB2561-3D89-4030-8874-CFF1F114F712}" srcOrd="0" destOrd="0" presId="urn:microsoft.com/office/officeart/2018/2/layout/IconVerticalSolidList"/>
    <dgm:cxn modelId="{F05B4848-4DFC-4AB7-B5EA-63AF1C828253}" type="presOf" srcId="{79F8E704-ACFB-46D9-94B7-F3824903792A}" destId="{02F0748D-09C6-4762-A7EA-03102E289C7E}" srcOrd="0" destOrd="1" presId="urn:microsoft.com/office/officeart/2018/2/layout/IconVerticalSolidList"/>
    <dgm:cxn modelId="{95F8CF99-4DBF-432D-95E0-75942B423EA6}" srcId="{A38EB80F-58B7-46BE-BD57-ACE86ED516AC}" destId="{19916786-00B6-4CA3-8049-626C2B5E892B}" srcOrd="1" destOrd="0" parTransId="{9871A029-6272-450B-A4E5-91B19484450D}" sibTransId="{DD6F821D-BDE3-48EE-8F23-1938FCD1B334}"/>
    <dgm:cxn modelId="{DA55249A-E377-4971-83F5-C3BB1455A939}" type="presOf" srcId="{4481CB9D-59A9-4C1A-BD65-4489E3E788C8}" destId="{02F0748D-09C6-4762-A7EA-03102E289C7E}" srcOrd="0" destOrd="0" presId="urn:microsoft.com/office/officeart/2018/2/layout/IconVerticalSolidList"/>
    <dgm:cxn modelId="{30BAE3A1-085C-4675-A15F-3EBC67BD6651}" type="presOf" srcId="{19916786-00B6-4CA3-8049-626C2B5E892B}" destId="{1104FD66-6377-46A4-B169-B2D471439E92}" srcOrd="0" destOrd="0" presId="urn:microsoft.com/office/officeart/2018/2/layout/IconVerticalSolidList"/>
    <dgm:cxn modelId="{39AF66B3-A37A-4509-8668-977AA11928AF}" type="presOf" srcId="{A38EB80F-58B7-46BE-BD57-ACE86ED516AC}" destId="{40C2E6B0-71D1-4055-8DFC-2361A5E5118E}" srcOrd="0" destOrd="0" presId="urn:microsoft.com/office/officeart/2018/2/layout/IconVerticalSolidList"/>
    <dgm:cxn modelId="{21B17BDA-A231-4E7F-9F70-10DBA10BB034}" srcId="{A38EB80F-58B7-46BE-BD57-ACE86ED516AC}" destId="{E25B5577-6BF7-43A6-906E-70F1A7D67DA0}" srcOrd="0" destOrd="0" parTransId="{B703EEF0-A5E9-4288-BE70-D1E96C65DD60}" sibTransId="{FFFED720-A0BD-4398-8486-4FD9AA6F093B}"/>
    <dgm:cxn modelId="{21CD09F6-5F74-4AE9-9C53-527F744F50BB}" srcId="{E25B5577-6BF7-43A6-906E-70F1A7D67DA0}" destId="{79F8E704-ACFB-46D9-94B7-F3824903792A}" srcOrd="1" destOrd="0" parTransId="{60957E15-49E9-497F-BE99-70EF46C83E34}" sibTransId="{9F0CDAF2-B918-4048-854A-6BDA389482A8}"/>
    <dgm:cxn modelId="{0701B36D-FBA9-461B-95EF-A007B7274CF3}" type="presParOf" srcId="{40C2E6B0-71D1-4055-8DFC-2361A5E5118E}" destId="{1505612A-7E87-4237-BB92-4C750BD2E9E6}" srcOrd="0" destOrd="0" presId="urn:microsoft.com/office/officeart/2018/2/layout/IconVerticalSolidList"/>
    <dgm:cxn modelId="{60752FC5-FA69-433D-93C3-A742B4F02C18}" type="presParOf" srcId="{1505612A-7E87-4237-BB92-4C750BD2E9E6}" destId="{8C77A6CD-912C-4A3C-828F-D6923F008CA1}" srcOrd="0" destOrd="0" presId="urn:microsoft.com/office/officeart/2018/2/layout/IconVerticalSolidList"/>
    <dgm:cxn modelId="{BF974A85-4165-49B2-81E1-613FCA618F0B}" type="presParOf" srcId="{1505612A-7E87-4237-BB92-4C750BD2E9E6}" destId="{8367533E-51EB-4BCC-B62D-234779B690B2}" srcOrd="1" destOrd="0" presId="urn:microsoft.com/office/officeart/2018/2/layout/IconVerticalSolidList"/>
    <dgm:cxn modelId="{3CC4633E-F7BD-4580-86F5-B27DA8EA92B7}" type="presParOf" srcId="{1505612A-7E87-4237-BB92-4C750BD2E9E6}" destId="{D4C52B23-477F-4F39-B7CA-3DBD0184B185}" srcOrd="2" destOrd="0" presId="urn:microsoft.com/office/officeart/2018/2/layout/IconVerticalSolidList"/>
    <dgm:cxn modelId="{184B7DAE-920D-4BB1-ABF6-87076E6A5FB0}" type="presParOf" srcId="{1505612A-7E87-4237-BB92-4C750BD2E9E6}" destId="{A2CB2561-3D89-4030-8874-CFF1F114F712}" srcOrd="3" destOrd="0" presId="urn:microsoft.com/office/officeart/2018/2/layout/IconVerticalSolidList"/>
    <dgm:cxn modelId="{DA2B775E-998F-4F94-A61E-2CA91152DA9B}" type="presParOf" srcId="{1505612A-7E87-4237-BB92-4C750BD2E9E6}" destId="{02F0748D-09C6-4762-A7EA-03102E289C7E}" srcOrd="4" destOrd="0" presId="urn:microsoft.com/office/officeart/2018/2/layout/IconVerticalSolidList"/>
    <dgm:cxn modelId="{C1CC4082-1CD4-4A9C-8960-326219547583}" type="presParOf" srcId="{40C2E6B0-71D1-4055-8DFC-2361A5E5118E}" destId="{B7F6570E-6CA1-48B9-98C0-DBD9DF8287CF}" srcOrd="1" destOrd="0" presId="urn:microsoft.com/office/officeart/2018/2/layout/IconVerticalSolidList"/>
    <dgm:cxn modelId="{849BF585-378A-4DAA-A7AC-481236FA9E04}" type="presParOf" srcId="{40C2E6B0-71D1-4055-8DFC-2361A5E5118E}" destId="{E5B111E3-513B-4B68-9BD6-02AAC7BECF41}" srcOrd="2" destOrd="0" presId="urn:microsoft.com/office/officeart/2018/2/layout/IconVerticalSolidList"/>
    <dgm:cxn modelId="{3C73ABAE-31CD-44D2-A773-807A2342919D}" type="presParOf" srcId="{E5B111E3-513B-4B68-9BD6-02AAC7BECF41}" destId="{A5CE2453-18D0-459A-84FE-9AE355B8365B}" srcOrd="0" destOrd="0" presId="urn:microsoft.com/office/officeart/2018/2/layout/IconVerticalSolidList"/>
    <dgm:cxn modelId="{0B4D5114-C598-4F68-8D5A-9506FF8344F8}" type="presParOf" srcId="{E5B111E3-513B-4B68-9BD6-02AAC7BECF41}" destId="{5986A2A3-2BF2-4865-B8A8-BA400B6BF1C1}" srcOrd="1" destOrd="0" presId="urn:microsoft.com/office/officeart/2018/2/layout/IconVerticalSolidList"/>
    <dgm:cxn modelId="{E0CDE59A-44CF-4B17-B7C2-1168BB71C394}" type="presParOf" srcId="{E5B111E3-513B-4B68-9BD6-02AAC7BECF41}" destId="{F432E3E3-F8C1-4684-8F3C-5447C75B2728}" srcOrd="2" destOrd="0" presId="urn:microsoft.com/office/officeart/2018/2/layout/IconVerticalSolidList"/>
    <dgm:cxn modelId="{B9C6BBA2-7644-4EC9-8D9E-F181C597E61C}" type="presParOf" srcId="{E5B111E3-513B-4B68-9BD6-02AAC7BECF41}" destId="{1104FD66-6377-46A4-B169-B2D471439E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4664C-3452-46B8-8A6E-A0E79045288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A446ECC-DE98-4B38-9086-F4C09A0C2C7D}">
      <dgm:prSet phldrT="[Text]"/>
      <dgm:spPr/>
      <dgm:t>
        <a:bodyPr/>
        <a:lstStyle/>
        <a:p>
          <a:r>
            <a:rPr lang="en-US"/>
            <a:t>Knowledge Syntheses/Evidence Syntheses</a:t>
          </a:r>
        </a:p>
      </dgm:t>
    </dgm:pt>
    <dgm:pt modelId="{A8DDDFDF-684C-49F3-B083-E525AE95681F}" type="parTrans" cxnId="{4EE213A9-782B-407C-946C-44F7F11EFFD4}">
      <dgm:prSet/>
      <dgm:spPr/>
      <dgm:t>
        <a:bodyPr/>
        <a:lstStyle/>
        <a:p>
          <a:endParaRPr lang="en-US"/>
        </a:p>
      </dgm:t>
    </dgm:pt>
    <dgm:pt modelId="{B903607C-7E17-485A-BBFC-2D2C268D4C12}" type="sibTrans" cxnId="{4EE213A9-782B-407C-946C-44F7F11EFFD4}">
      <dgm:prSet/>
      <dgm:spPr/>
      <dgm:t>
        <a:bodyPr/>
        <a:lstStyle/>
        <a:p>
          <a:endParaRPr lang="en-US"/>
        </a:p>
      </dgm:t>
    </dgm:pt>
    <dgm:pt modelId="{AA19E0F6-5D9F-48AF-8F6C-3495C855E36E}">
      <dgm:prSet phldrT="[Text]"/>
      <dgm:spPr/>
      <dgm:t>
        <a:bodyPr/>
        <a:lstStyle/>
        <a:p>
          <a:r>
            <a:rPr lang="en-US"/>
            <a:t>Data, Statistics &amp; GIS</a:t>
          </a:r>
        </a:p>
      </dgm:t>
    </dgm:pt>
    <dgm:pt modelId="{7EF9566D-FF0D-43FF-9066-5639E3A53406}" type="parTrans" cxnId="{7CF8224B-1CF0-450E-ADE6-971CE9E2DB83}">
      <dgm:prSet/>
      <dgm:spPr/>
      <dgm:t>
        <a:bodyPr/>
        <a:lstStyle/>
        <a:p>
          <a:endParaRPr lang="en-US"/>
        </a:p>
      </dgm:t>
    </dgm:pt>
    <dgm:pt modelId="{DF6C0648-A288-494C-9D53-2A4D1F73E285}" type="sibTrans" cxnId="{7CF8224B-1CF0-450E-ADE6-971CE9E2DB83}">
      <dgm:prSet/>
      <dgm:spPr/>
      <dgm:t>
        <a:bodyPr/>
        <a:lstStyle/>
        <a:p>
          <a:endParaRPr lang="en-US"/>
        </a:p>
      </dgm:t>
    </dgm:pt>
    <dgm:pt modelId="{299C48BB-86DE-471E-A136-0354DC9C4EA1}">
      <dgm:prSet phldrT="[Text]"/>
      <dgm:spPr/>
      <dgm:t>
        <a:bodyPr/>
        <a:lstStyle/>
        <a:p>
          <a:r>
            <a:rPr lang="en-US"/>
            <a:t>Research Data Management</a:t>
          </a:r>
        </a:p>
      </dgm:t>
    </dgm:pt>
    <dgm:pt modelId="{9DD3782F-47A9-4646-BC4B-110014987ED8}" type="parTrans" cxnId="{5A36AF14-808B-458D-8585-947EC1B8D55C}">
      <dgm:prSet/>
      <dgm:spPr/>
      <dgm:t>
        <a:bodyPr/>
        <a:lstStyle/>
        <a:p>
          <a:endParaRPr lang="en-US"/>
        </a:p>
      </dgm:t>
    </dgm:pt>
    <dgm:pt modelId="{EE13BDFC-14D1-47A6-920F-AEAE5DB0CF08}" type="sibTrans" cxnId="{5A36AF14-808B-458D-8585-947EC1B8D55C}">
      <dgm:prSet/>
      <dgm:spPr/>
      <dgm:t>
        <a:bodyPr/>
        <a:lstStyle/>
        <a:p>
          <a:endParaRPr lang="en-US"/>
        </a:p>
      </dgm:t>
    </dgm:pt>
    <dgm:pt modelId="{E1CF8D2F-C6B9-417F-8C8A-1327499E6238}">
      <dgm:prSet phldrT="[Text]"/>
      <dgm:spPr/>
      <dgm:t>
        <a:bodyPr/>
        <a:lstStyle/>
        <a:p>
          <a:r>
            <a:rPr lang="en-US"/>
            <a:t>Publishing &amp; Copyright </a:t>
          </a:r>
        </a:p>
      </dgm:t>
    </dgm:pt>
    <dgm:pt modelId="{5EBFAAAC-CE24-43FC-BBCA-A6E653342B12}" type="parTrans" cxnId="{48859C4C-C9F7-4E60-A399-7462BA93EB84}">
      <dgm:prSet/>
      <dgm:spPr/>
      <dgm:t>
        <a:bodyPr/>
        <a:lstStyle/>
        <a:p>
          <a:endParaRPr lang="en-US"/>
        </a:p>
      </dgm:t>
    </dgm:pt>
    <dgm:pt modelId="{31B5953B-C0F5-4730-8695-2E97439DE99F}" type="sibTrans" cxnId="{48859C4C-C9F7-4E60-A399-7462BA93EB84}">
      <dgm:prSet/>
      <dgm:spPr/>
      <dgm:t>
        <a:bodyPr/>
        <a:lstStyle/>
        <a:p>
          <a:endParaRPr lang="en-US"/>
        </a:p>
      </dgm:t>
    </dgm:pt>
    <dgm:pt modelId="{28B8C982-BF4E-427E-90FF-04365834666E}">
      <dgm:prSet phldrT="[Text]"/>
      <dgm:spPr/>
      <dgm:t>
        <a:bodyPr/>
        <a:lstStyle/>
        <a:p>
          <a:r>
            <a:rPr lang="en-US" kern="1200">
              <a:latin typeface="Arial"/>
              <a:ea typeface="+mn-ea"/>
              <a:cs typeface="+mn-cs"/>
            </a:rPr>
            <a:t>HARVEST Institutional Repository</a:t>
          </a:r>
        </a:p>
      </dgm:t>
    </dgm:pt>
    <dgm:pt modelId="{12ED1472-78CC-42AE-AA50-89F272990561}" type="parTrans" cxnId="{23A19553-FFF9-4178-BB13-27B012BFC531}">
      <dgm:prSet/>
      <dgm:spPr/>
      <dgm:t>
        <a:bodyPr/>
        <a:lstStyle/>
        <a:p>
          <a:endParaRPr lang="en-US"/>
        </a:p>
      </dgm:t>
    </dgm:pt>
    <dgm:pt modelId="{30BAC181-DD9C-4F58-B073-4613323CB214}" type="sibTrans" cxnId="{23A19553-FFF9-4178-BB13-27B012BFC531}">
      <dgm:prSet/>
      <dgm:spPr/>
      <dgm:t>
        <a:bodyPr/>
        <a:lstStyle/>
        <a:p>
          <a:endParaRPr lang="en-US"/>
        </a:p>
      </dgm:t>
    </dgm:pt>
    <dgm:pt modelId="{A6846C9C-CAF7-47F1-B6DF-EFAC78EDCF51}">
      <dgm:prSet phldrT="[Text]"/>
      <dgm:spPr/>
      <dgm:t>
        <a:bodyPr/>
        <a:lstStyle/>
        <a:p>
          <a:r>
            <a:rPr lang="en-US">
              <a:latin typeface="Arial"/>
              <a:ea typeface="+mn-ea"/>
              <a:cs typeface="+mn-cs"/>
            </a:rPr>
            <a:t>Digital Scholarship / Humanities</a:t>
          </a:r>
          <a:endParaRPr lang="en-US"/>
        </a:p>
      </dgm:t>
    </dgm:pt>
    <dgm:pt modelId="{89822A89-72C0-4F2A-AE16-14509C38AED5}" type="parTrans" cxnId="{5C116444-42E6-403C-9FA6-B489C9448333}">
      <dgm:prSet/>
      <dgm:spPr/>
    </dgm:pt>
    <dgm:pt modelId="{320B39C8-371F-4296-B0DE-FC800626C08E}" type="sibTrans" cxnId="{5C116444-42E6-403C-9FA6-B489C9448333}">
      <dgm:prSet/>
      <dgm:spPr/>
    </dgm:pt>
    <dgm:pt modelId="{CA3191B9-A3B9-4ADB-A95A-22B0F7BBD363}" type="pres">
      <dgm:prSet presAssocID="{C4D4664C-3452-46B8-8A6E-A0E790452881}" presName="diagram" presStyleCnt="0">
        <dgm:presLayoutVars>
          <dgm:dir/>
          <dgm:resizeHandles val="exact"/>
        </dgm:presLayoutVars>
      </dgm:prSet>
      <dgm:spPr/>
    </dgm:pt>
    <dgm:pt modelId="{822B1982-914C-47BA-AC39-AD46835FBD06}" type="pres">
      <dgm:prSet presAssocID="{2A446ECC-DE98-4B38-9086-F4C09A0C2C7D}" presName="node" presStyleLbl="node1" presStyleIdx="0" presStyleCnt="6">
        <dgm:presLayoutVars>
          <dgm:bulletEnabled val="1"/>
        </dgm:presLayoutVars>
      </dgm:prSet>
      <dgm:spPr/>
    </dgm:pt>
    <dgm:pt modelId="{5CC2496E-5DF3-4910-BFB3-F43C75617CE3}" type="pres">
      <dgm:prSet presAssocID="{B903607C-7E17-485A-BBFC-2D2C268D4C12}" presName="sibTrans" presStyleCnt="0"/>
      <dgm:spPr/>
    </dgm:pt>
    <dgm:pt modelId="{CA8450DB-F792-46BF-B499-41E38E77B7DA}" type="pres">
      <dgm:prSet presAssocID="{AA19E0F6-5D9F-48AF-8F6C-3495C855E36E}" presName="node" presStyleLbl="node1" presStyleIdx="1" presStyleCnt="6">
        <dgm:presLayoutVars>
          <dgm:bulletEnabled val="1"/>
        </dgm:presLayoutVars>
      </dgm:prSet>
      <dgm:spPr/>
    </dgm:pt>
    <dgm:pt modelId="{CFA5DA92-F4F3-47BE-A9C9-E4470871F6B8}" type="pres">
      <dgm:prSet presAssocID="{DF6C0648-A288-494C-9D53-2A4D1F73E285}" presName="sibTrans" presStyleCnt="0"/>
      <dgm:spPr/>
    </dgm:pt>
    <dgm:pt modelId="{BE979BB5-8652-4BC4-BF57-48EB77C89369}" type="pres">
      <dgm:prSet presAssocID="{299C48BB-86DE-471E-A136-0354DC9C4EA1}" presName="node" presStyleLbl="node1" presStyleIdx="2" presStyleCnt="6">
        <dgm:presLayoutVars>
          <dgm:bulletEnabled val="1"/>
        </dgm:presLayoutVars>
      </dgm:prSet>
      <dgm:spPr/>
    </dgm:pt>
    <dgm:pt modelId="{F54A6184-17DE-40C9-B195-0D61F743E8D0}" type="pres">
      <dgm:prSet presAssocID="{EE13BDFC-14D1-47A6-920F-AEAE5DB0CF08}" presName="sibTrans" presStyleCnt="0"/>
      <dgm:spPr/>
    </dgm:pt>
    <dgm:pt modelId="{C1C2EC59-732D-4818-BA13-A3B6DA74EA1D}" type="pres">
      <dgm:prSet presAssocID="{A6846C9C-CAF7-47F1-B6DF-EFAC78EDCF51}" presName="node" presStyleLbl="node1" presStyleIdx="3" presStyleCnt="6">
        <dgm:presLayoutVars>
          <dgm:bulletEnabled val="1"/>
        </dgm:presLayoutVars>
      </dgm:prSet>
      <dgm:spPr/>
    </dgm:pt>
    <dgm:pt modelId="{89F934E3-F047-4A68-B64C-2D5369642E8E}" type="pres">
      <dgm:prSet presAssocID="{320B39C8-371F-4296-B0DE-FC800626C08E}" presName="sibTrans" presStyleCnt="0"/>
      <dgm:spPr/>
    </dgm:pt>
    <dgm:pt modelId="{5FC70349-24C4-437B-8A4C-AFA9D3891742}" type="pres">
      <dgm:prSet presAssocID="{E1CF8D2F-C6B9-417F-8C8A-1327499E6238}" presName="node" presStyleLbl="node1" presStyleIdx="4" presStyleCnt="6">
        <dgm:presLayoutVars>
          <dgm:bulletEnabled val="1"/>
        </dgm:presLayoutVars>
      </dgm:prSet>
      <dgm:spPr/>
    </dgm:pt>
    <dgm:pt modelId="{6D8BB08F-7502-4471-850E-1C75A5DCC318}" type="pres">
      <dgm:prSet presAssocID="{31B5953B-C0F5-4730-8695-2E97439DE99F}" presName="sibTrans" presStyleCnt="0"/>
      <dgm:spPr/>
    </dgm:pt>
    <dgm:pt modelId="{FA8129CF-8A11-446A-A622-6B6465B542AF}" type="pres">
      <dgm:prSet presAssocID="{28B8C982-BF4E-427E-90FF-04365834666E}" presName="node" presStyleLbl="node1" presStyleIdx="5" presStyleCnt="6">
        <dgm:presLayoutVars>
          <dgm:bulletEnabled val="1"/>
        </dgm:presLayoutVars>
      </dgm:prSet>
      <dgm:spPr/>
    </dgm:pt>
  </dgm:ptLst>
  <dgm:cxnLst>
    <dgm:cxn modelId="{6D2F2012-11F3-40D0-A829-B579295294A0}" type="presOf" srcId="{C4D4664C-3452-46B8-8A6E-A0E790452881}" destId="{CA3191B9-A3B9-4ADB-A95A-22B0F7BBD363}" srcOrd="0" destOrd="0" presId="urn:microsoft.com/office/officeart/2005/8/layout/default"/>
    <dgm:cxn modelId="{5A36AF14-808B-458D-8585-947EC1B8D55C}" srcId="{C4D4664C-3452-46B8-8A6E-A0E790452881}" destId="{299C48BB-86DE-471E-A136-0354DC9C4EA1}" srcOrd="2" destOrd="0" parTransId="{9DD3782F-47A9-4646-BC4B-110014987ED8}" sibTransId="{EE13BDFC-14D1-47A6-920F-AEAE5DB0CF08}"/>
    <dgm:cxn modelId="{B82D871E-EAD1-44F7-B526-D07055F7DBE6}" type="presOf" srcId="{299C48BB-86DE-471E-A136-0354DC9C4EA1}" destId="{BE979BB5-8652-4BC4-BF57-48EB77C89369}" srcOrd="0" destOrd="0" presId="urn:microsoft.com/office/officeart/2005/8/layout/default"/>
    <dgm:cxn modelId="{DA169D25-1096-4D11-9E26-4C6A431E6E27}" type="presOf" srcId="{A6846C9C-CAF7-47F1-B6DF-EFAC78EDCF51}" destId="{C1C2EC59-732D-4818-BA13-A3B6DA74EA1D}" srcOrd="0" destOrd="0" presId="urn:microsoft.com/office/officeart/2005/8/layout/default"/>
    <dgm:cxn modelId="{5C116444-42E6-403C-9FA6-B489C9448333}" srcId="{C4D4664C-3452-46B8-8A6E-A0E790452881}" destId="{A6846C9C-CAF7-47F1-B6DF-EFAC78EDCF51}" srcOrd="3" destOrd="0" parTransId="{89822A89-72C0-4F2A-AE16-14509C38AED5}" sibTransId="{320B39C8-371F-4296-B0DE-FC800626C08E}"/>
    <dgm:cxn modelId="{7CF8224B-1CF0-450E-ADE6-971CE9E2DB83}" srcId="{C4D4664C-3452-46B8-8A6E-A0E790452881}" destId="{AA19E0F6-5D9F-48AF-8F6C-3495C855E36E}" srcOrd="1" destOrd="0" parTransId="{7EF9566D-FF0D-43FF-9066-5639E3A53406}" sibTransId="{DF6C0648-A288-494C-9D53-2A4D1F73E285}"/>
    <dgm:cxn modelId="{48859C4C-C9F7-4E60-A399-7462BA93EB84}" srcId="{C4D4664C-3452-46B8-8A6E-A0E790452881}" destId="{E1CF8D2F-C6B9-417F-8C8A-1327499E6238}" srcOrd="4" destOrd="0" parTransId="{5EBFAAAC-CE24-43FC-BBCA-A6E653342B12}" sibTransId="{31B5953B-C0F5-4730-8695-2E97439DE99F}"/>
    <dgm:cxn modelId="{23A19553-FFF9-4178-BB13-27B012BFC531}" srcId="{C4D4664C-3452-46B8-8A6E-A0E790452881}" destId="{28B8C982-BF4E-427E-90FF-04365834666E}" srcOrd="5" destOrd="0" parTransId="{12ED1472-78CC-42AE-AA50-89F272990561}" sibTransId="{30BAC181-DD9C-4F58-B073-4613323CB214}"/>
    <dgm:cxn modelId="{35DA178B-AE72-4E09-98E6-4A1D3811C956}" type="presOf" srcId="{E1CF8D2F-C6B9-417F-8C8A-1327499E6238}" destId="{5FC70349-24C4-437B-8A4C-AFA9D3891742}" srcOrd="0" destOrd="0" presId="urn:microsoft.com/office/officeart/2005/8/layout/default"/>
    <dgm:cxn modelId="{A61BD08E-F4EF-46C5-9AC5-C7EF515EFFE8}" type="presOf" srcId="{28B8C982-BF4E-427E-90FF-04365834666E}" destId="{FA8129CF-8A11-446A-A622-6B6465B542AF}" srcOrd="0" destOrd="0" presId="urn:microsoft.com/office/officeart/2005/8/layout/default"/>
    <dgm:cxn modelId="{4EE213A9-782B-407C-946C-44F7F11EFFD4}" srcId="{C4D4664C-3452-46B8-8A6E-A0E790452881}" destId="{2A446ECC-DE98-4B38-9086-F4C09A0C2C7D}" srcOrd="0" destOrd="0" parTransId="{A8DDDFDF-684C-49F3-B083-E525AE95681F}" sibTransId="{B903607C-7E17-485A-BBFC-2D2C268D4C12}"/>
    <dgm:cxn modelId="{5BF4D4D1-F9E9-4C8D-B8FC-B43EF0A936F1}" type="presOf" srcId="{2A446ECC-DE98-4B38-9086-F4C09A0C2C7D}" destId="{822B1982-914C-47BA-AC39-AD46835FBD06}" srcOrd="0" destOrd="0" presId="urn:microsoft.com/office/officeart/2005/8/layout/default"/>
    <dgm:cxn modelId="{A71AA5FB-65BD-4C4B-8085-1FBBCE0D03FF}" type="presOf" srcId="{AA19E0F6-5D9F-48AF-8F6C-3495C855E36E}" destId="{CA8450DB-F792-46BF-B499-41E38E77B7DA}" srcOrd="0" destOrd="0" presId="urn:microsoft.com/office/officeart/2005/8/layout/default"/>
    <dgm:cxn modelId="{6B2ECC57-E725-4DE7-B5F6-DD96B070F8EF}" type="presParOf" srcId="{CA3191B9-A3B9-4ADB-A95A-22B0F7BBD363}" destId="{822B1982-914C-47BA-AC39-AD46835FBD06}" srcOrd="0" destOrd="0" presId="urn:microsoft.com/office/officeart/2005/8/layout/default"/>
    <dgm:cxn modelId="{99E1AE92-CF13-4219-B32F-D8F90DCE1A17}" type="presParOf" srcId="{CA3191B9-A3B9-4ADB-A95A-22B0F7BBD363}" destId="{5CC2496E-5DF3-4910-BFB3-F43C75617CE3}" srcOrd="1" destOrd="0" presId="urn:microsoft.com/office/officeart/2005/8/layout/default"/>
    <dgm:cxn modelId="{053A70C0-B1CB-4370-9735-52F5723621DF}" type="presParOf" srcId="{CA3191B9-A3B9-4ADB-A95A-22B0F7BBD363}" destId="{CA8450DB-F792-46BF-B499-41E38E77B7DA}" srcOrd="2" destOrd="0" presId="urn:microsoft.com/office/officeart/2005/8/layout/default"/>
    <dgm:cxn modelId="{E06DCEC8-1A04-47BA-AAD2-3B7040377701}" type="presParOf" srcId="{CA3191B9-A3B9-4ADB-A95A-22B0F7BBD363}" destId="{CFA5DA92-F4F3-47BE-A9C9-E4470871F6B8}" srcOrd="3" destOrd="0" presId="urn:microsoft.com/office/officeart/2005/8/layout/default"/>
    <dgm:cxn modelId="{CA7FA90B-B580-4D8D-8410-D6E26D714579}" type="presParOf" srcId="{CA3191B9-A3B9-4ADB-A95A-22B0F7BBD363}" destId="{BE979BB5-8652-4BC4-BF57-48EB77C89369}" srcOrd="4" destOrd="0" presId="urn:microsoft.com/office/officeart/2005/8/layout/default"/>
    <dgm:cxn modelId="{E3143761-3A71-4AAB-AD83-1A43D2EB8EAB}" type="presParOf" srcId="{CA3191B9-A3B9-4ADB-A95A-22B0F7BBD363}" destId="{F54A6184-17DE-40C9-B195-0D61F743E8D0}" srcOrd="5" destOrd="0" presId="urn:microsoft.com/office/officeart/2005/8/layout/default"/>
    <dgm:cxn modelId="{812E3AEE-301F-4195-8B20-58F0C26613EB}" type="presParOf" srcId="{CA3191B9-A3B9-4ADB-A95A-22B0F7BBD363}" destId="{C1C2EC59-732D-4818-BA13-A3B6DA74EA1D}" srcOrd="6" destOrd="0" presId="urn:microsoft.com/office/officeart/2005/8/layout/default"/>
    <dgm:cxn modelId="{3EB51DFA-0E5B-4FC4-9353-BBDBCFEE5D52}" type="presParOf" srcId="{CA3191B9-A3B9-4ADB-A95A-22B0F7BBD363}" destId="{89F934E3-F047-4A68-B64C-2D5369642E8E}" srcOrd="7" destOrd="0" presId="urn:microsoft.com/office/officeart/2005/8/layout/default"/>
    <dgm:cxn modelId="{8E21B21F-7032-47DF-9561-BC798FC6DCFE}" type="presParOf" srcId="{CA3191B9-A3B9-4ADB-A95A-22B0F7BBD363}" destId="{5FC70349-24C4-437B-8A4C-AFA9D3891742}" srcOrd="8" destOrd="0" presId="urn:microsoft.com/office/officeart/2005/8/layout/default"/>
    <dgm:cxn modelId="{39D0DDDB-4892-44D1-87B9-780658A8820D}" type="presParOf" srcId="{CA3191B9-A3B9-4ADB-A95A-22B0F7BBD363}" destId="{6D8BB08F-7502-4471-850E-1C75A5DCC318}" srcOrd="9" destOrd="0" presId="urn:microsoft.com/office/officeart/2005/8/layout/default"/>
    <dgm:cxn modelId="{1212CB86-9D43-4E1B-B9B1-F9BBF6770245}" type="presParOf" srcId="{CA3191B9-A3B9-4ADB-A95A-22B0F7BBD363}" destId="{FA8129CF-8A11-446A-A622-6B6465B542A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A6CD-912C-4A3C-828F-D6923F008CA1}">
      <dsp:nvSpPr>
        <dsp:cNvPr id="0" name=""/>
        <dsp:cNvSpPr/>
      </dsp:nvSpPr>
      <dsp:spPr>
        <a:xfrm>
          <a:off x="0" y="871676"/>
          <a:ext cx="6815667" cy="1609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7533E-51EB-4BCC-B62D-234779B690B2}">
      <dsp:nvSpPr>
        <dsp:cNvPr id="0" name=""/>
        <dsp:cNvSpPr/>
      </dsp:nvSpPr>
      <dsp:spPr>
        <a:xfrm>
          <a:off x="486797" y="1233757"/>
          <a:ext cx="885086" cy="885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CB2561-3D89-4030-8874-CFF1F114F712}">
      <dsp:nvSpPr>
        <dsp:cNvPr id="0" name=""/>
        <dsp:cNvSpPr/>
      </dsp:nvSpPr>
      <dsp:spPr>
        <a:xfrm>
          <a:off x="1858682" y="871676"/>
          <a:ext cx="3067050" cy="160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12" tIns="170312" rIns="170312" bIns="170312" numCol="1" spcCol="1270" anchor="ctr" anchorCtr="0">
          <a:noAutofit/>
        </a:bodyPr>
        <a:lstStyle/>
        <a:p>
          <a:pPr marL="0" lvl="0" indent="0" algn="l" defTabSz="1111250">
            <a:lnSpc>
              <a:spcPct val="100000"/>
            </a:lnSpc>
            <a:spcBef>
              <a:spcPct val="0"/>
            </a:spcBef>
            <a:spcAft>
              <a:spcPct val="35000"/>
            </a:spcAft>
            <a:buNone/>
          </a:pPr>
          <a:r>
            <a:rPr lang="en-US" sz="2500" kern="1200"/>
            <a:t>Services </a:t>
          </a:r>
        </a:p>
      </dsp:txBody>
      <dsp:txXfrm>
        <a:off x="1858682" y="871676"/>
        <a:ext cx="3067050" cy="1609248"/>
      </dsp:txXfrm>
    </dsp:sp>
    <dsp:sp modelId="{02F0748D-09C6-4762-A7EA-03102E289C7E}">
      <dsp:nvSpPr>
        <dsp:cNvPr id="0" name=""/>
        <dsp:cNvSpPr/>
      </dsp:nvSpPr>
      <dsp:spPr>
        <a:xfrm>
          <a:off x="4925732" y="871676"/>
          <a:ext cx="1889934" cy="160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12" tIns="170312" rIns="170312" bIns="170312" numCol="1" spcCol="1270" anchor="ctr" anchorCtr="0">
          <a:noAutofit/>
        </a:bodyPr>
        <a:lstStyle/>
        <a:p>
          <a:pPr marL="0" lvl="0" indent="0" algn="l" defTabSz="800100">
            <a:lnSpc>
              <a:spcPct val="100000"/>
            </a:lnSpc>
            <a:spcBef>
              <a:spcPct val="0"/>
            </a:spcBef>
            <a:spcAft>
              <a:spcPct val="35000"/>
            </a:spcAft>
            <a:buNone/>
          </a:pPr>
          <a:r>
            <a:rPr lang="en-US" sz="1800" kern="1200"/>
            <a:t>Resources</a:t>
          </a:r>
        </a:p>
        <a:p>
          <a:pPr marL="0" lvl="0" indent="0" algn="l" defTabSz="800100">
            <a:lnSpc>
              <a:spcPct val="100000"/>
            </a:lnSpc>
            <a:spcBef>
              <a:spcPct val="0"/>
            </a:spcBef>
            <a:spcAft>
              <a:spcPct val="35000"/>
            </a:spcAft>
            <a:buNone/>
          </a:pPr>
          <a:r>
            <a:rPr lang="en-US" sz="1800" kern="1200"/>
            <a:t>Workshops &amp; Events</a:t>
          </a:r>
        </a:p>
      </dsp:txBody>
      <dsp:txXfrm>
        <a:off x="4925732" y="871676"/>
        <a:ext cx="1889934" cy="1609248"/>
      </dsp:txXfrm>
    </dsp:sp>
    <dsp:sp modelId="{A5CE2453-18D0-459A-84FE-9AE355B8365B}">
      <dsp:nvSpPr>
        <dsp:cNvPr id="0" name=""/>
        <dsp:cNvSpPr/>
      </dsp:nvSpPr>
      <dsp:spPr>
        <a:xfrm>
          <a:off x="0" y="2883237"/>
          <a:ext cx="6815667" cy="1609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6A2A3-2BF2-4865-B8A8-BA400B6BF1C1}">
      <dsp:nvSpPr>
        <dsp:cNvPr id="0" name=""/>
        <dsp:cNvSpPr/>
      </dsp:nvSpPr>
      <dsp:spPr>
        <a:xfrm>
          <a:off x="486797" y="3245318"/>
          <a:ext cx="885086" cy="885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04FD66-6377-46A4-B169-B2D471439E92}">
      <dsp:nvSpPr>
        <dsp:cNvPr id="0" name=""/>
        <dsp:cNvSpPr/>
      </dsp:nvSpPr>
      <dsp:spPr>
        <a:xfrm>
          <a:off x="1858682" y="2883237"/>
          <a:ext cx="4956984" cy="160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12" tIns="170312" rIns="170312" bIns="170312" numCol="1" spcCol="1270" anchor="ctr" anchorCtr="0">
          <a:noAutofit/>
        </a:bodyPr>
        <a:lstStyle/>
        <a:p>
          <a:pPr marL="0" lvl="0" indent="0" algn="l" defTabSz="1111250">
            <a:lnSpc>
              <a:spcPct val="100000"/>
            </a:lnSpc>
            <a:spcBef>
              <a:spcPct val="0"/>
            </a:spcBef>
            <a:spcAft>
              <a:spcPct val="35000"/>
            </a:spcAft>
            <a:buNone/>
          </a:pPr>
          <a:r>
            <a:rPr lang="en-US" sz="2500" kern="1200"/>
            <a:t>Questions</a:t>
          </a:r>
        </a:p>
      </dsp:txBody>
      <dsp:txXfrm>
        <a:off x="1858682" y="2883237"/>
        <a:ext cx="4956984" cy="160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B1982-914C-47BA-AC39-AD46835FBD06}">
      <dsp:nvSpPr>
        <dsp:cNvPr id="0" name=""/>
        <dsp:cNvSpPr/>
      </dsp:nvSpPr>
      <dsp:spPr>
        <a:xfrm>
          <a:off x="169224" y="947"/>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Knowledge Syntheses/Evidence Syntheses</a:t>
          </a:r>
        </a:p>
      </dsp:txBody>
      <dsp:txXfrm>
        <a:off x="169224" y="947"/>
        <a:ext cx="3456849" cy="2074109"/>
      </dsp:txXfrm>
    </dsp:sp>
    <dsp:sp modelId="{CA8450DB-F792-46BF-B499-41E38E77B7DA}">
      <dsp:nvSpPr>
        <dsp:cNvPr id="0" name=""/>
        <dsp:cNvSpPr/>
      </dsp:nvSpPr>
      <dsp:spPr>
        <a:xfrm>
          <a:off x="3971758" y="947"/>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Data, Statistics &amp; GIS</a:t>
          </a:r>
        </a:p>
      </dsp:txBody>
      <dsp:txXfrm>
        <a:off x="3971758" y="947"/>
        <a:ext cx="3456849" cy="2074109"/>
      </dsp:txXfrm>
    </dsp:sp>
    <dsp:sp modelId="{BE979BB5-8652-4BC4-BF57-48EB77C89369}">
      <dsp:nvSpPr>
        <dsp:cNvPr id="0" name=""/>
        <dsp:cNvSpPr/>
      </dsp:nvSpPr>
      <dsp:spPr>
        <a:xfrm>
          <a:off x="7774293" y="947"/>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Research Data Management</a:t>
          </a:r>
        </a:p>
      </dsp:txBody>
      <dsp:txXfrm>
        <a:off x="7774293" y="947"/>
        <a:ext cx="3456849" cy="2074109"/>
      </dsp:txXfrm>
    </dsp:sp>
    <dsp:sp modelId="{C1C2EC59-732D-4818-BA13-A3B6DA74EA1D}">
      <dsp:nvSpPr>
        <dsp:cNvPr id="0" name=""/>
        <dsp:cNvSpPr/>
      </dsp:nvSpPr>
      <dsp:spPr>
        <a:xfrm>
          <a:off x="169224" y="2420742"/>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a:ea typeface="+mn-ea"/>
              <a:cs typeface="+mn-cs"/>
            </a:rPr>
            <a:t>Digital Scholarship / Humanities</a:t>
          </a:r>
          <a:endParaRPr lang="en-US" sz="2800" kern="1200"/>
        </a:p>
      </dsp:txBody>
      <dsp:txXfrm>
        <a:off x="169224" y="2420742"/>
        <a:ext cx="3456849" cy="2074109"/>
      </dsp:txXfrm>
    </dsp:sp>
    <dsp:sp modelId="{5FC70349-24C4-437B-8A4C-AFA9D3891742}">
      <dsp:nvSpPr>
        <dsp:cNvPr id="0" name=""/>
        <dsp:cNvSpPr/>
      </dsp:nvSpPr>
      <dsp:spPr>
        <a:xfrm>
          <a:off x="3971758" y="2420742"/>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Publishing &amp; Copyright </a:t>
          </a:r>
        </a:p>
      </dsp:txBody>
      <dsp:txXfrm>
        <a:off x="3971758" y="2420742"/>
        <a:ext cx="3456849" cy="2074109"/>
      </dsp:txXfrm>
    </dsp:sp>
    <dsp:sp modelId="{FA8129CF-8A11-446A-A622-6B6465B542AF}">
      <dsp:nvSpPr>
        <dsp:cNvPr id="0" name=""/>
        <dsp:cNvSpPr/>
      </dsp:nvSpPr>
      <dsp:spPr>
        <a:xfrm>
          <a:off x="7774293" y="2420742"/>
          <a:ext cx="3456849" cy="20741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a:ea typeface="+mn-ea"/>
              <a:cs typeface="+mn-cs"/>
            </a:rPr>
            <a:t>HARVEST Institutional Repository</a:t>
          </a:r>
        </a:p>
      </dsp:txBody>
      <dsp:txXfrm>
        <a:off x="7774293" y="2420742"/>
        <a:ext cx="3456849" cy="20741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B140EAAF-937D-4845-8374-19E74B71F43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7CED1E75-50C5-E747-ADC7-8315CFF181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4</a:t>
            </a:fld>
            <a:endParaRPr lang="en-US" altLang="en-US"/>
          </a:p>
        </p:txBody>
      </p:sp>
    </p:spTree>
    <p:extLst>
      <p:ext uri="{BB962C8B-B14F-4D97-AF65-F5344CB8AC3E}">
        <p14:creationId xmlns:p14="http://schemas.microsoft.com/office/powerpoint/2010/main" val="56406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5</a:t>
            </a:fld>
            <a:endParaRPr lang="en-US" altLang="en-US"/>
          </a:p>
        </p:txBody>
      </p:sp>
    </p:spTree>
    <p:extLst>
      <p:ext uri="{BB962C8B-B14F-4D97-AF65-F5344CB8AC3E}">
        <p14:creationId xmlns:p14="http://schemas.microsoft.com/office/powerpoint/2010/main" val="240779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Open Sans" panose="020B0606030504020204" pitchFamily="34" charset="0"/>
              </a:rPr>
              <a:t>he Saskatchewan Research Data Centre (SKY-RDC) is a research data platform that is part of a nation-wide network of research data </a:t>
            </a:r>
            <a:r>
              <a:rPr lang="en-US" b="0" i="0" err="1">
                <a:solidFill>
                  <a:srgbClr val="222222"/>
                </a:solidFill>
                <a:effectLst/>
                <a:latin typeface="Open Sans" panose="020B0606030504020204" pitchFamily="34" charset="0"/>
              </a:rPr>
              <a:t>centres</a:t>
            </a:r>
            <a:r>
              <a:rPr lang="en-US" b="0" i="0">
                <a:solidFill>
                  <a:srgbClr val="222222"/>
                </a:solidFill>
                <a:effectLst/>
                <a:latin typeface="Open Sans" panose="020B0606030504020204" pitchFamily="34" charset="0"/>
              </a:rPr>
              <a:t> (RDCs) - the Canadian Research Data </a:t>
            </a:r>
            <a:r>
              <a:rPr lang="en-US" b="0" i="0" err="1">
                <a:solidFill>
                  <a:srgbClr val="222222"/>
                </a:solidFill>
                <a:effectLst/>
                <a:latin typeface="Open Sans" panose="020B0606030504020204" pitchFamily="34" charset="0"/>
              </a:rPr>
              <a:t>Centres</a:t>
            </a:r>
            <a:r>
              <a:rPr lang="en-US" b="0" i="0">
                <a:solidFill>
                  <a:srgbClr val="222222"/>
                </a:solidFill>
                <a:effectLst/>
                <a:latin typeface="Open Sans" panose="020B0606030504020204" pitchFamily="34" charset="0"/>
              </a:rPr>
              <a:t> Network (CRDCN). We are a joint venture of the University of Saskatchewan and Statistics Canada, providing secure access to detailed microdata from Statistics Canada's surveys and censuses. Increasingly, administrative datasets from the federal and provincial governments are also becoming available through RDCs. </a:t>
            </a:r>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6</a:t>
            </a:fld>
            <a:endParaRPr lang="en-US" altLang="en-US"/>
          </a:p>
        </p:txBody>
      </p:sp>
    </p:spTree>
    <p:extLst>
      <p:ext uri="{BB962C8B-B14F-4D97-AF65-F5344CB8AC3E}">
        <p14:creationId xmlns:p14="http://schemas.microsoft.com/office/powerpoint/2010/main" val="255828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7</a:t>
            </a:fld>
            <a:endParaRPr lang="en-US" altLang="en-US"/>
          </a:p>
        </p:txBody>
      </p:sp>
    </p:spTree>
    <p:extLst>
      <p:ext uri="{BB962C8B-B14F-4D97-AF65-F5344CB8AC3E}">
        <p14:creationId xmlns:p14="http://schemas.microsoft.com/office/powerpoint/2010/main" val="184875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8</a:t>
            </a:fld>
            <a:endParaRPr lang="en-US" altLang="en-US"/>
          </a:p>
        </p:txBody>
      </p:sp>
    </p:spTree>
    <p:extLst>
      <p:ext uri="{BB962C8B-B14F-4D97-AF65-F5344CB8AC3E}">
        <p14:creationId xmlns:p14="http://schemas.microsoft.com/office/powerpoint/2010/main" val="344132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D1E75-50C5-E747-ADC7-8315CFF181D7}" type="slidenum">
              <a:rPr lang="en-US" altLang="en-US" smtClean="0"/>
              <a:pPr>
                <a:defRPr/>
              </a:pPr>
              <a:t>9</a:t>
            </a:fld>
            <a:endParaRPr lang="en-US" altLang="en-US"/>
          </a:p>
        </p:txBody>
      </p:sp>
    </p:spTree>
    <p:extLst>
      <p:ext uri="{BB962C8B-B14F-4D97-AF65-F5344CB8AC3E}">
        <p14:creationId xmlns:p14="http://schemas.microsoft.com/office/powerpoint/2010/main" val="40770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12</a:t>
            </a:fld>
            <a:endParaRPr lang="en-US" altLang="en-US" sz="1200"/>
          </a:p>
        </p:txBody>
      </p:sp>
    </p:spTree>
    <p:extLst>
      <p:ext uri="{BB962C8B-B14F-4D97-AF65-F5344CB8AC3E}">
        <p14:creationId xmlns:p14="http://schemas.microsoft.com/office/powerpoint/2010/main" val="189255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B624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a:t>Click to edit Master subtitle style</a:t>
            </a:r>
          </a:p>
        </p:txBody>
      </p:sp>
    </p:spTree>
    <p:extLst>
      <p:ext uri="{BB962C8B-B14F-4D97-AF65-F5344CB8AC3E}">
        <p14:creationId xmlns:p14="http://schemas.microsoft.com/office/powerpoint/2010/main" val="70755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a:t>Click to edit Master title style</a:t>
            </a:r>
            <a:endParaRPr lang="en-US"/>
          </a:p>
        </p:txBody>
      </p:sp>
    </p:spTree>
    <p:extLst>
      <p:ext uri="{BB962C8B-B14F-4D97-AF65-F5344CB8AC3E}">
        <p14:creationId xmlns:p14="http://schemas.microsoft.com/office/powerpoint/2010/main" val="136904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a:t>Click to edit Master title style</a:t>
            </a:r>
            <a:endParaRPr lang="en-US"/>
          </a:p>
        </p:txBody>
      </p:sp>
      <p:sp>
        <p:nvSpPr>
          <p:cNvPr id="3" name="Text Placeholder 2"/>
          <p:cNvSpPr>
            <a:spLocks noGrp="1"/>
          </p:cNvSpPr>
          <p:nvPr>
            <p:ph type="body" idx="1"/>
          </p:nvPr>
        </p:nvSpPr>
        <p:spPr>
          <a:xfrm>
            <a:off x="609600" y="1428750"/>
            <a:ext cx="5386917"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70" y="1428750"/>
            <a:ext cx="5389033"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70"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42343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762000"/>
            <a:ext cx="4011084" cy="914400"/>
          </a:xfrm>
          <a:prstGeom prst="rect">
            <a:avLst/>
          </a:prstGeom>
        </p:spPr>
        <p:txBody>
          <a:bodyPr anchor="b"/>
          <a:lstStyle>
            <a:lvl1pPr algn="l">
              <a:defRPr sz="2000" b="1">
                <a:solidFill>
                  <a:srgbClr val="006A40"/>
                </a:solidFill>
                <a:latin typeface="+mn-lt"/>
              </a:defRPr>
            </a:lvl1pPr>
          </a:lstStyle>
          <a:p>
            <a:r>
              <a:rPr lang="en-CA"/>
              <a:t>Click to edit Master title style</a:t>
            </a:r>
            <a:endParaRPr lang="en-US"/>
          </a:p>
        </p:txBody>
      </p:sp>
      <p:sp>
        <p:nvSpPr>
          <p:cNvPr id="3" name="Content Placeholder 2"/>
          <p:cNvSpPr>
            <a:spLocks noGrp="1"/>
          </p:cNvSpPr>
          <p:nvPr>
            <p:ph idx="1"/>
          </p:nvPr>
        </p:nvSpPr>
        <p:spPr>
          <a:xfrm>
            <a:off x="4766733" y="762002"/>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3" y="1676402"/>
            <a:ext cx="4011084" cy="4449763"/>
          </a:xfrm>
          <a:prstGeom prst="rect">
            <a:avLst/>
          </a:prstGeom>
        </p:spPr>
        <p:txBody>
          <a:bodyPr/>
          <a:lstStyle>
            <a:lvl1pPr marL="0" indent="0">
              <a:buNone/>
              <a:defRPr sz="1400">
                <a:solidFill>
                  <a:srgbClr val="006A40"/>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111299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solidFill>
                  <a:srgbClr val="006A40"/>
                </a:solidFill>
                <a:latin typeface="+mn-lt"/>
              </a:defRPr>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144036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8" name="Picture 7">
            <a:extLst>
              <a:ext uri="{FF2B5EF4-FFF2-40B4-BE49-F238E27FC236}">
                <a16:creationId xmlns:a16="http://schemas.microsoft.com/office/drawing/2014/main" id="{C0C00D72-CF87-D048-A84A-75363AC0F1D8}"/>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7" name="Picture 6">
            <a:extLst>
              <a:ext uri="{FF2B5EF4-FFF2-40B4-BE49-F238E27FC236}">
                <a16:creationId xmlns:a16="http://schemas.microsoft.com/office/drawing/2014/main" id="{E3143B79-7B38-B543-9E1A-FCAC11C2DF3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FD204"/>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000" baseline="0">
                <a:solidFill>
                  <a:srgbClr val="000000"/>
                </a:solidFill>
                <a:latin typeface="+mn-lt"/>
                <a:cs typeface="Calibri"/>
              </a:defRPr>
            </a:lvl1pPr>
          </a:lstStyle>
          <a:p>
            <a:r>
              <a:rPr lang="en-CA"/>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9724FC3B-25F5-E343-AF74-8EC6EE37D9B6}"/>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2B805318-7A1C-4D4F-A85E-E23A7798776B}"/>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25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C5733A66-5669-1B4A-A9C5-CD1D589744A7}"/>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1029F5DD-1176-DB45-84D6-CD73BD218B8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91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a:t>Click to edit Master subtitle style</a:t>
            </a:r>
          </a:p>
        </p:txBody>
      </p:sp>
    </p:spTree>
    <p:extLst>
      <p:ext uri="{BB962C8B-B14F-4D97-AF65-F5344CB8AC3E}">
        <p14:creationId xmlns:p14="http://schemas.microsoft.com/office/powerpoint/2010/main" val="237322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a:t>Click to edit Master subtitle style</a:t>
            </a:r>
          </a:p>
        </p:txBody>
      </p:sp>
      <p:pic>
        <p:nvPicPr>
          <p:cNvPr id="9" name="Picture 8">
            <a:extLst>
              <a:ext uri="{FF2B5EF4-FFF2-40B4-BE49-F238E27FC236}">
                <a16:creationId xmlns:a16="http://schemas.microsoft.com/office/drawing/2014/main" id="{F9183619-D7D0-9F47-AD00-E38AB704CB48}"/>
              </a:ext>
            </a:extLst>
          </p:cNvPr>
          <p:cNvPicPr>
            <a:picLocks noChangeAspect="1"/>
          </p:cNvPicPr>
          <p:nvPr userDrawn="1"/>
        </p:nvPicPr>
        <p:blipFill>
          <a:blip r:embed="rId3"/>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4CE7DBCD-5E97-0E46-98F8-0608EBC59A5E}"/>
              </a:ext>
            </a:extLst>
          </p:cNvPr>
          <p:cNvPicPr>
            <a:picLocks noChangeAspect="1"/>
          </p:cNvPicPr>
          <p:nvPr userDrawn="1"/>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81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3" y="838200"/>
            <a:ext cx="11400367" cy="609600"/>
          </a:xfrm>
          <a:prstGeom prst="rect">
            <a:avLst/>
          </a:prstGeom>
        </p:spPr>
        <p:txBody>
          <a:bodyPr/>
          <a:lstStyle>
            <a:lvl1pPr algn="ctr">
              <a:defRPr baseline="0">
                <a:solidFill>
                  <a:srgbClr val="006A40"/>
                </a:solidFill>
                <a:latin typeface="+mn-lt"/>
              </a:defRPr>
            </a:lvl1pPr>
          </a:lstStyle>
          <a:p>
            <a:r>
              <a:rPr lang="en-CA"/>
              <a:t>Click to edit Master title style</a:t>
            </a:r>
            <a:endParaRPr lang="en-US"/>
          </a:p>
        </p:txBody>
      </p:sp>
      <p:sp>
        <p:nvSpPr>
          <p:cNvPr id="3" name="Content Placeholder 2"/>
          <p:cNvSpPr>
            <a:spLocks noGrp="1"/>
          </p:cNvSpPr>
          <p:nvPr>
            <p:ph idx="1"/>
          </p:nvPr>
        </p:nvSpPr>
        <p:spPr>
          <a:xfrm>
            <a:off x="304803"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33855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3600" b="1" cap="all" baseline="0">
                <a:solidFill>
                  <a:srgbClr val="006A40"/>
                </a:solidFill>
                <a:latin typeface="+mn-lt"/>
              </a:defRPr>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mn-lt"/>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a:t>Click to edit Master text styles</a:t>
            </a:r>
          </a:p>
        </p:txBody>
      </p:sp>
    </p:spTree>
    <p:extLst>
      <p:ext uri="{BB962C8B-B14F-4D97-AF65-F5344CB8AC3E}">
        <p14:creationId xmlns:p14="http://schemas.microsoft.com/office/powerpoint/2010/main" val="667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275249" y="231590"/>
            <a:ext cx="1683405"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B2E2DC-F0E0-3A4D-90ED-9A7C96DF606E}"/>
              </a:ext>
            </a:extLst>
          </p:cNvPr>
          <p:cNvPicPr>
            <a:picLocks noChangeAspect="1"/>
          </p:cNvPicPr>
          <p:nvPr userDrawn="1"/>
        </p:nvPicPr>
        <p:blipFill>
          <a:blip r:embed="rId16"/>
          <a:stretch>
            <a:fillRect/>
          </a:stretch>
        </p:blipFill>
        <p:spPr>
          <a:xfrm>
            <a:off x="9829892" y="6249600"/>
            <a:ext cx="2163988" cy="426240"/>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3" r:id="rId4"/>
    <p:sldLayoutId id="2147483962" r:id="rId5"/>
    <p:sldLayoutId id="2147483964" r:id="rId6"/>
    <p:sldLayoutId id="2147483965" r:id="rId7"/>
    <p:sldLayoutId id="2147483949" r:id="rId8"/>
    <p:sldLayoutId id="2147483950" r:id="rId9"/>
    <p:sldLayoutId id="2147483951" r:id="rId10"/>
    <p:sldLayoutId id="2147483952" r:id="rId11"/>
    <p:sldLayoutId id="2147483955" r:id="rId12"/>
    <p:sldLayoutId id="2147483956" r:id="rId13"/>
  </p:sldLayoutIdLst>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p:titleStyle>
    <p:body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hasr.usask.ca/" TargetMode="Externa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hyperlink" Target="https://library.usask.ca/uas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hyperlink" Target="https://libguides.usask.ca/c.php?g=706668&amp;p=5029011" TargetMode="External"/><Relationship Id="rId4" Type="http://schemas.openxmlformats.org/officeDocument/2006/relationships/hyperlink" Target="https://library.usask.ca/people/lists/faculty.ph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hyperlink" Target="https://library.usask.ca/studentlearning/workshops/grad-research-recordings.php" TargetMode="External"/><Relationship Id="rId4" Type="http://schemas.openxmlformats.org/officeDocument/2006/relationships/hyperlink" Target="https://libguides.usask.ca/RD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brary.usask.ca/sky-rdc/#About" TargetMode="External"/><Relationship Id="rId3" Type="http://schemas.openxmlformats.org/officeDocument/2006/relationships/notesSlide" Target="../notesSlides/notesSlide3.xml"/><Relationship Id="rId7" Type="http://schemas.openxmlformats.org/officeDocument/2006/relationships/hyperlink" Target="https://chasr.usask.ca/" TargetMode="Externa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hyperlink" Target="https://libguides.usask.ca/GIS" TargetMode="External"/><Relationship Id="rId5" Type="http://schemas.openxmlformats.org/officeDocument/2006/relationships/hyperlink" Target="https://libguides.usask.ca/data-guide/home" TargetMode="External"/><Relationship Id="rId4" Type="http://schemas.openxmlformats.org/officeDocument/2006/relationships/hyperlink" Target="https://library.usask.ca/people/lists/faculty.php"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library.usask.ca/drc/"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ibrary.usask.ca/studentlearning/workshops/grad-research-recordings.php" TargetMode="External"/><Relationship Id="rId3" Type="http://schemas.openxmlformats.org/officeDocument/2006/relationships/notesSlide" Target="../notesSlides/notesSlide5.xml"/><Relationship Id="rId7" Type="http://schemas.openxmlformats.org/officeDocument/2006/relationships/hyperlink" Target="https://libguides.usask.ca/AuthorRights" TargetMode="Externa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hyperlink" Target="https://libguides.usask.ca/predatorypublishers" TargetMode="External"/><Relationship Id="rId5" Type="http://schemas.openxmlformats.org/officeDocument/2006/relationships/hyperlink" Target="https://libguides.usask.ca/open_access/authors" TargetMode="External"/><Relationship Id="rId4" Type="http://schemas.openxmlformats.org/officeDocument/2006/relationships/hyperlink" Target="https://library.usask.ca/people/lists/faculty.php"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https://library.usask.ca/studentlearning/workshops/grad-research-recordings.php" TargetMode="External"/><Relationship Id="rId5" Type="http://schemas.openxmlformats.org/officeDocument/2006/relationships/hyperlink" Target="mailto:HARVEST@library.usask.ca" TargetMode="External"/><Relationship Id="rId4" Type="http://schemas.openxmlformats.org/officeDocument/2006/relationships/hyperlink" Target="https://harvest.usask.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eative Commons License">
            <a:extLst>
              <a:ext uri="{FF2B5EF4-FFF2-40B4-BE49-F238E27FC236}">
                <a16:creationId xmlns:a16="http://schemas.microsoft.com/office/drawing/2014/main" id="{7C9F0A57-68BA-4302-BDCD-14B256C1B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4856"/>
            <a:ext cx="914400" cy="32211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1FBF985-7B12-44FA-A411-D7D3667B248F}"/>
              </a:ext>
            </a:extLst>
          </p:cNvPr>
          <p:cNvSpPr>
            <a:spLocks noGrp="1"/>
          </p:cNvSpPr>
          <p:nvPr>
            <p:ph type="subTitle" idx="1"/>
          </p:nvPr>
        </p:nvSpPr>
        <p:spPr>
          <a:xfrm>
            <a:off x="735541" y="3810000"/>
            <a:ext cx="10710333" cy="685800"/>
          </a:xfrm>
        </p:spPr>
        <p:txBody>
          <a:bodyPr/>
          <a:lstStyle/>
          <a:p>
            <a:r>
              <a:rPr lang="en-US"/>
              <a:t>Catherine Boden, MLIS, PhD</a:t>
            </a:r>
          </a:p>
          <a:p>
            <a:r>
              <a:rPr lang="en-US"/>
              <a:t>Assistant Dean, Research Support Services, University Library</a:t>
            </a:r>
          </a:p>
          <a:p>
            <a:r>
              <a:rPr lang="en-US"/>
              <a:t>May 1, 2023</a:t>
            </a:r>
          </a:p>
        </p:txBody>
      </p:sp>
      <p:sp>
        <p:nvSpPr>
          <p:cNvPr id="2" name="Title 1">
            <a:extLst>
              <a:ext uri="{FF2B5EF4-FFF2-40B4-BE49-F238E27FC236}">
                <a16:creationId xmlns:a16="http://schemas.microsoft.com/office/drawing/2014/main" id="{8641D7E0-3D47-49B4-9450-A7CC23A8DB48}"/>
              </a:ext>
            </a:extLst>
          </p:cNvPr>
          <p:cNvSpPr>
            <a:spLocks noGrp="1"/>
          </p:cNvSpPr>
          <p:nvPr>
            <p:ph type="ctrTitle"/>
          </p:nvPr>
        </p:nvSpPr>
        <p:spPr>
          <a:xfrm>
            <a:off x="744008" y="1981200"/>
            <a:ext cx="10703984" cy="990600"/>
          </a:xfrm>
        </p:spPr>
        <p:txBody>
          <a:bodyPr/>
          <a:lstStyle/>
          <a:p>
            <a:r>
              <a:rPr lang="en-US"/>
              <a:t>SSHRC Workshop:</a:t>
            </a:r>
            <a:br>
              <a:rPr lang="en-US"/>
            </a:br>
            <a:r>
              <a:rPr lang="en-US"/>
              <a:t>Library Supports for Researchers</a:t>
            </a:r>
          </a:p>
        </p:txBody>
      </p:sp>
    </p:spTree>
    <p:extLst>
      <p:ext uri="{BB962C8B-B14F-4D97-AF65-F5344CB8AC3E}">
        <p14:creationId xmlns:p14="http://schemas.microsoft.com/office/powerpoint/2010/main" val="48853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C829B-4B97-BC33-52FD-DB48293E2D99}"/>
              </a:ext>
            </a:extLst>
          </p:cNvPr>
          <p:cNvSpPr>
            <a:spLocks noGrp="1"/>
          </p:cNvSpPr>
          <p:nvPr>
            <p:ph sz="half" idx="1"/>
          </p:nvPr>
        </p:nvSpPr>
        <p:spPr>
          <a:xfrm>
            <a:off x="543423" y="4097548"/>
            <a:ext cx="5119338" cy="1404668"/>
          </a:xfrm>
        </p:spPr>
        <p:txBody>
          <a:bodyPr lIns="91440" tIns="45720" rIns="91440" bIns="45720" anchor="t">
            <a:normAutofit/>
          </a:bodyPr>
          <a:lstStyle/>
          <a:p>
            <a:pPr marL="0" indent="0">
              <a:buNone/>
            </a:pPr>
            <a:r>
              <a:rPr lang="en-US">
                <a:solidFill>
                  <a:schemeClr val="accent2"/>
                </a:solidFill>
                <a:ea typeface="ＭＳ Ｐゴシック"/>
                <a:hlinkClick r:id="rId2">
                  <a:extLst>
                    <a:ext uri="{A12FA001-AC4F-418D-AE19-62706E023703}">
                      <ahyp:hlinkClr xmlns:ahyp="http://schemas.microsoft.com/office/drawing/2018/hyperlinkcolor" val="tx"/>
                    </a:ext>
                  </a:extLst>
                </a:hlinkClick>
              </a:rPr>
              <a:t>Canadian Hub for Applied and Social Science Research</a:t>
            </a:r>
            <a:r>
              <a:rPr lang="en-US">
                <a:ea typeface="ＭＳ Ｐゴシック"/>
              </a:rPr>
              <a:t> (CHASR) </a:t>
            </a:r>
          </a:p>
        </p:txBody>
      </p:sp>
      <p:pic>
        <p:nvPicPr>
          <p:cNvPr id="4" name="Picture 4" descr="A picture containing text&#10;&#10;Description automatically generated">
            <a:extLst>
              <a:ext uri="{FF2B5EF4-FFF2-40B4-BE49-F238E27FC236}">
                <a16:creationId xmlns:a16="http://schemas.microsoft.com/office/drawing/2014/main" id="{04971813-76B8-3724-79C5-403D14C31ADA}"/>
              </a:ext>
            </a:extLst>
          </p:cNvPr>
          <p:cNvPicPr>
            <a:picLocks noChangeAspect="1"/>
          </p:cNvPicPr>
          <p:nvPr/>
        </p:nvPicPr>
        <p:blipFill>
          <a:blip r:embed="rId3"/>
          <a:stretch>
            <a:fillRect/>
          </a:stretch>
        </p:blipFill>
        <p:spPr>
          <a:xfrm>
            <a:off x="5821871" y="4182854"/>
            <a:ext cx="5683848" cy="1837903"/>
          </a:xfrm>
          <a:prstGeom prst="rect">
            <a:avLst/>
          </a:prstGeom>
          <a:noFill/>
        </p:spPr>
      </p:pic>
      <p:sp>
        <p:nvSpPr>
          <p:cNvPr id="6" name="Content Placeholder 2">
            <a:extLst>
              <a:ext uri="{FF2B5EF4-FFF2-40B4-BE49-F238E27FC236}">
                <a16:creationId xmlns:a16="http://schemas.microsoft.com/office/drawing/2014/main" id="{816B3F3B-E6DD-E47D-EBD5-9FE0319ABCD5}"/>
              </a:ext>
            </a:extLst>
          </p:cNvPr>
          <p:cNvSpPr txBox="1">
            <a:spLocks/>
          </p:cNvSpPr>
          <p:nvPr/>
        </p:nvSpPr>
        <p:spPr>
          <a:xfrm>
            <a:off x="537673" y="770626"/>
            <a:ext cx="4846170" cy="2181047"/>
          </a:xfrm>
          <a:prstGeom prst="rect">
            <a:avLst/>
          </a:prstGeom>
        </p:spPr>
        <p:txBody>
          <a:bodyPr lIns="91440" tIns="45720" rIns="91440" bIns="45720" anchor="t">
            <a:normAutofit/>
          </a:bodyPr>
          <a:lstStyle>
            <a:lvl1pPr marL="269868" indent="-269868" algn="l" rtl="0" eaLnBrk="0" fontAlgn="base" hangingPunct="0">
              <a:spcBef>
                <a:spcPct val="20000"/>
              </a:spcBef>
              <a:spcAft>
                <a:spcPct val="0"/>
              </a:spcAft>
              <a:buSzPct val="75000"/>
              <a:buFont typeface="Wingdings" charset="2"/>
              <a:buChar char="§"/>
              <a:defRPr sz="2600">
                <a:solidFill>
                  <a:srgbClr val="000000"/>
                </a:solidFill>
                <a:latin typeface="+mn-lt"/>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mn-lt"/>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mn-lt"/>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9pPr>
          </a:lstStyle>
          <a:p>
            <a:pPr marL="0" indent="0">
              <a:buFont typeface="Wingdings" charset="2"/>
              <a:buNone/>
            </a:pPr>
            <a:r>
              <a:rPr lang="en-US" kern="0">
                <a:solidFill>
                  <a:schemeClr val="accent2"/>
                </a:solidFill>
                <a:ea typeface="ＭＳ Ｐゴシック"/>
                <a:hlinkClick r:id="rId4">
                  <a:extLst>
                    <a:ext uri="{A12FA001-AC4F-418D-AE19-62706E023703}">
                      <ahyp:hlinkClr xmlns:ahyp="http://schemas.microsoft.com/office/drawing/2018/hyperlinkcolor" val="tx"/>
                    </a:ext>
                  </a:extLst>
                </a:hlinkClick>
              </a:rPr>
              <a:t>University Archives and Special Collections</a:t>
            </a:r>
            <a:r>
              <a:rPr lang="en-US" kern="0">
                <a:ea typeface="ＭＳ Ｐゴシック"/>
              </a:rPr>
              <a:t> (UASC)</a:t>
            </a:r>
          </a:p>
        </p:txBody>
      </p:sp>
      <p:pic>
        <p:nvPicPr>
          <p:cNvPr id="7" name="Picture 7" descr="Text&#10;&#10;Description automatically generated">
            <a:extLst>
              <a:ext uri="{FF2B5EF4-FFF2-40B4-BE49-F238E27FC236}">
                <a16:creationId xmlns:a16="http://schemas.microsoft.com/office/drawing/2014/main" id="{A6853217-AC03-D202-712E-7BEF37F3EF7B}"/>
              </a:ext>
            </a:extLst>
          </p:cNvPr>
          <p:cNvPicPr>
            <a:picLocks noChangeAspect="1"/>
          </p:cNvPicPr>
          <p:nvPr/>
        </p:nvPicPr>
        <p:blipFill>
          <a:blip r:embed="rId5"/>
          <a:stretch>
            <a:fillRect/>
          </a:stretch>
        </p:blipFill>
        <p:spPr>
          <a:xfrm>
            <a:off x="6420929" y="706571"/>
            <a:ext cx="4267200" cy="3015083"/>
          </a:xfrm>
          <a:prstGeom prst="rect">
            <a:avLst/>
          </a:prstGeom>
        </p:spPr>
      </p:pic>
    </p:spTree>
    <p:extLst>
      <p:ext uri="{BB962C8B-B14F-4D97-AF65-F5344CB8AC3E}">
        <p14:creationId xmlns:p14="http://schemas.microsoft.com/office/powerpoint/2010/main" val="349652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ose-up of question mark on a hardwood floor against a wall">
            <a:extLst>
              <a:ext uri="{FF2B5EF4-FFF2-40B4-BE49-F238E27FC236}">
                <a16:creationId xmlns:a16="http://schemas.microsoft.com/office/drawing/2014/main" id="{42EF117C-202E-1A97-6D63-576E712D99B9}"/>
              </a:ext>
            </a:extLst>
          </p:cNvPr>
          <p:cNvPicPr>
            <a:picLocks noGrp="1" noChangeAspect="1"/>
          </p:cNvPicPr>
          <p:nvPr>
            <p:ph idx="1"/>
          </p:nvPr>
        </p:nvPicPr>
        <p:blipFill rotWithShape="1">
          <a:blip r:embed="rId2"/>
          <a:srcRect r="12444"/>
          <a:stretch/>
        </p:blipFill>
        <p:spPr>
          <a:xfrm>
            <a:off x="20" y="10"/>
            <a:ext cx="12191980" cy="6857990"/>
          </a:xfrm>
          <a:noFill/>
        </p:spPr>
      </p:pic>
      <p:sp>
        <p:nvSpPr>
          <p:cNvPr id="2" name="TextBox 1">
            <a:extLst>
              <a:ext uri="{FF2B5EF4-FFF2-40B4-BE49-F238E27FC236}">
                <a16:creationId xmlns:a16="http://schemas.microsoft.com/office/drawing/2014/main" id="{BFF79CA6-BE33-D38C-EC30-7ED684086270}"/>
              </a:ext>
            </a:extLst>
          </p:cNvPr>
          <p:cNvSpPr txBox="1"/>
          <p:nvPr/>
        </p:nvSpPr>
        <p:spPr>
          <a:xfrm>
            <a:off x="6639338" y="3633746"/>
            <a:ext cx="5099729" cy="769441"/>
          </a:xfrm>
          <a:prstGeom prst="rect">
            <a:avLst/>
          </a:prstGeom>
          <a:noFill/>
        </p:spPr>
        <p:txBody>
          <a:bodyPr wrap="none" rtlCol="0">
            <a:spAutoFit/>
          </a:bodyPr>
          <a:lstStyle/>
          <a:p>
            <a:r>
              <a:rPr lang="en-US" sz="4400">
                <a:solidFill>
                  <a:schemeClr val="bg1"/>
                </a:solidFill>
              </a:rPr>
              <a:t>https//library.usask.ca</a:t>
            </a:r>
          </a:p>
        </p:txBody>
      </p:sp>
    </p:spTree>
    <p:extLst>
      <p:ext uri="{BB962C8B-B14F-4D97-AF65-F5344CB8AC3E}">
        <p14:creationId xmlns:p14="http://schemas.microsoft.com/office/powerpoint/2010/main" val="395520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A057D9-C445-41C0-A877-ED5469F3D711}"/>
              </a:ext>
            </a:extLst>
          </p:cNvPr>
          <p:cNvSpPr/>
          <p:nvPr/>
        </p:nvSpPr>
        <p:spPr>
          <a:xfrm>
            <a:off x="4494760" y="6248400"/>
            <a:ext cx="3202480" cy="461665"/>
          </a:xfrm>
          <a:prstGeom prst="rect">
            <a:avLst/>
          </a:prstGeom>
        </p:spPr>
        <p:txBody>
          <a:bodyPr wrap="none">
            <a:spAutoFit/>
          </a:bodyPr>
          <a:lstStyle/>
          <a:p>
            <a:r>
              <a:rPr lang="en-US" b="1">
                <a:solidFill>
                  <a:srgbClr val="006A40"/>
                </a:solidFill>
                <a:latin typeface="Arial" panose="020B0604020202020204" pitchFamily="34" charset="0"/>
              </a:rPr>
              <a:t>LIBRARY.USASK.CA</a:t>
            </a:r>
            <a:endParaRPr lang="en-US" b="1">
              <a:solidFill>
                <a:srgbClr val="006A40"/>
              </a:solidFill>
            </a:endParaRPr>
          </a:p>
        </p:txBody>
      </p:sp>
      <p:pic>
        <p:nvPicPr>
          <p:cNvPr id="8" name="Picture 2" descr="Creative Commons License">
            <a:extLst>
              <a:ext uri="{FF2B5EF4-FFF2-40B4-BE49-F238E27FC236}">
                <a16:creationId xmlns:a16="http://schemas.microsoft.com/office/drawing/2014/main" id="{8A7E4664-5A3A-428A-A6E6-80C1F6D37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30690" cy="2221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descr="Your university library: We're here to help">
            <a:extLst>
              <a:ext uri="{FF2B5EF4-FFF2-40B4-BE49-F238E27FC236}">
                <a16:creationId xmlns:a16="http://schemas.microsoft.com/office/drawing/2014/main" id="{7DD86ED2-76B8-4629-A103-72D5C336A8AE}"/>
              </a:ext>
            </a:extLst>
          </p:cNvPr>
          <p:cNvSpPr>
            <a:spLocks noGrp="1"/>
          </p:cNvSpPr>
          <p:nvPr>
            <p:ph type="title"/>
          </p:nvPr>
        </p:nvSpPr>
        <p:spPr>
          <a:xfrm>
            <a:off x="914400" y="1447800"/>
            <a:ext cx="10363200" cy="1362075"/>
          </a:xfrm>
        </p:spPr>
        <p:txBody>
          <a:bodyPr/>
          <a:lstStyle/>
          <a:p>
            <a:pPr algn="ctr"/>
            <a:r>
              <a:rPr lang="en-US"/>
              <a:t>Your University Library:</a:t>
            </a:r>
            <a:br>
              <a:rPr lang="en-US"/>
            </a:br>
            <a:r>
              <a:rPr lang="en-US"/>
              <a:t>We’re Here to Help</a:t>
            </a:r>
          </a:p>
        </p:txBody>
      </p:sp>
    </p:spTree>
    <p:extLst>
      <p:ext uri="{BB962C8B-B14F-4D97-AF65-F5344CB8AC3E}">
        <p14:creationId xmlns:p14="http://schemas.microsoft.com/office/powerpoint/2010/main" val="3395019599"/>
      </p:ext>
    </p:extLst>
  </p:cSld>
  <p:clrMapOvr>
    <a:masterClrMapping/>
  </p:clrMapOvr>
  <mc:AlternateContent xmlns:mc="http://schemas.openxmlformats.org/markup-compatibility/2006">
    <mc:Choice xmlns:p14="http://schemas.microsoft.com/office/powerpoint/2010/main" Requires="p14">
      <p:transition spd="slow" p14:dur="2000" advTm="32031"/>
    </mc:Choice>
    <mc:Fallback>
      <p:transition spd="slow" advTm="320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609603" y="762000"/>
            <a:ext cx="4011084" cy="914400"/>
          </a:xfrm>
        </p:spPr>
        <p:txBody>
          <a:bodyPr anchor="b">
            <a:normAutofit/>
          </a:bodyPr>
          <a:lstStyle/>
          <a:p>
            <a:r>
              <a:rPr lang="en-US" sz="2800" b="1"/>
              <a:t>Overview</a:t>
            </a:r>
          </a:p>
        </p:txBody>
      </p:sp>
      <p:sp>
        <p:nvSpPr>
          <p:cNvPr id="6" name="Text Placeholder 3">
            <a:extLst>
              <a:ext uri="{FF2B5EF4-FFF2-40B4-BE49-F238E27FC236}">
                <a16:creationId xmlns:a16="http://schemas.microsoft.com/office/drawing/2014/main" id="{16256134-1CF7-33EF-716C-B22E48C74B71}"/>
              </a:ext>
            </a:extLst>
          </p:cNvPr>
          <p:cNvSpPr>
            <a:spLocks noGrp="1"/>
          </p:cNvSpPr>
          <p:nvPr>
            <p:ph type="body" sz="half" idx="2"/>
          </p:nvPr>
        </p:nvSpPr>
        <p:spPr>
          <a:xfrm>
            <a:off x="609603" y="1676402"/>
            <a:ext cx="4011084" cy="4449763"/>
          </a:xfrm>
        </p:spPr>
        <p:txBody>
          <a:bodyPr/>
          <a:lstStyle/>
          <a:p>
            <a:r>
              <a:rPr lang="en-US"/>
              <a:t>https://library.usask.ca</a:t>
            </a:r>
          </a:p>
        </p:txBody>
      </p:sp>
      <p:graphicFrame>
        <p:nvGraphicFramePr>
          <p:cNvPr id="7" name="Content Placeholder 2">
            <a:extLst>
              <a:ext uri="{FF2B5EF4-FFF2-40B4-BE49-F238E27FC236}">
                <a16:creationId xmlns:a16="http://schemas.microsoft.com/office/drawing/2014/main" id="{9F520F92-DDA9-BFE1-C76D-82CF245802B2}"/>
              </a:ext>
            </a:extLst>
          </p:cNvPr>
          <p:cNvGraphicFramePr>
            <a:graphicFrameLocks noGrp="1"/>
          </p:cNvGraphicFramePr>
          <p:nvPr>
            <p:ph idx="1"/>
            <p:extLst>
              <p:ext uri="{D42A27DB-BD31-4B8C-83A1-F6EECF244321}">
                <p14:modId xmlns:p14="http://schemas.microsoft.com/office/powerpoint/2010/main" val="2094976454"/>
              </p:ext>
            </p:extLst>
          </p:nvPr>
        </p:nvGraphicFramePr>
        <p:xfrm>
          <a:off x="4766733" y="762002"/>
          <a:ext cx="6815667"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23782338"/>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Areas of Support</a:t>
            </a:r>
          </a:p>
        </p:txBody>
      </p:sp>
      <p:graphicFrame>
        <p:nvGraphicFramePr>
          <p:cNvPr id="8" name="Diagram 7">
            <a:extLst>
              <a:ext uri="{FF2B5EF4-FFF2-40B4-BE49-F238E27FC236}">
                <a16:creationId xmlns:a16="http://schemas.microsoft.com/office/drawing/2014/main" id="{11AB31B4-5001-8A05-60D5-7931F57B9BC3}"/>
              </a:ext>
            </a:extLst>
          </p:cNvPr>
          <p:cNvGraphicFramePr/>
          <p:nvPr>
            <p:extLst>
              <p:ext uri="{D42A27DB-BD31-4B8C-83A1-F6EECF244321}">
                <p14:modId xmlns:p14="http://schemas.microsoft.com/office/powerpoint/2010/main" val="4162247067"/>
              </p:ext>
            </p:extLst>
          </p:nvPr>
        </p:nvGraphicFramePr>
        <p:xfrm>
          <a:off x="304803" y="1600200"/>
          <a:ext cx="1140036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17933862"/>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Knowledge Syntheses / Evidence Syntheses</a:t>
            </a:r>
          </a:p>
        </p:txBody>
      </p:sp>
      <p:sp>
        <p:nvSpPr>
          <p:cNvPr id="4" name="TextBox 3">
            <a:extLst>
              <a:ext uri="{FF2B5EF4-FFF2-40B4-BE49-F238E27FC236}">
                <a16:creationId xmlns:a16="http://schemas.microsoft.com/office/drawing/2014/main" id="{488CDEF9-176D-F486-63CE-26ECF29F74F6}"/>
              </a:ext>
            </a:extLst>
          </p:cNvPr>
          <p:cNvSpPr txBox="1"/>
          <p:nvPr/>
        </p:nvSpPr>
        <p:spPr>
          <a:xfrm>
            <a:off x="518586" y="167640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Training, consultation and/or collaboration on </a:t>
            </a:r>
            <a:r>
              <a:rPr lang="en-US" u="sng">
                <a:solidFill>
                  <a:srgbClr val="222222"/>
                </a:solidFill>
                <a:latin typeface="Garamond" panose="02020404030301010803" pitchFamily="18" charset="0"/>
              </a:rPr>
              <a:t>literature searches </a:t>
            </a:r>
            <a:r>
              <a:rPr lang="en-US">
                <a:solidFill>
                  <a:srgbClr val="222222"/>
                </a:solidFill>
                <a:latin typeface="Garamond" panose="02020404030301010803" pitchFamily="18" charset="0"/>
              </a:rPr>
              <a:t>for </a:t>
            </a:r>
            <a:r>
              <a:rPr lang="en-US" b="0" i="0">
                <a:solidFill>
                  <a:srgbClr val="222222"/>
                </a:solidFill>
                <a:effectLst/>
                <a:latin typeface="Garamond" panose="02020404030301010803" pitchFamily="18" charset="0"/>
              </a:rPr>
              <a:t>synthesis reviews (e.g., systematic reviews; scoping reviews; realist reviews; rapid reviews, and/or evidence syntheses</a:t>
            </a:r>
            <a:r>
              <a:rPr lang="en-US">
                <a:solidFill>
                  <a:srgbClr val="222222"/>
                </a:solidFill>
                <a:latin typeface="Garamond" panose="02020404030301010803" pitchFamily="18" charset="0"/>
              </a:rPr>
              <a:t>)</a:t>
            </a:r>
            <a:endParaRPr lang="en-US"/>
          </a:p>
        </p:txBody>
      </p:sp>
      <p:sp>
        <p:nvSpPr>
          <p:cNvPr id="5" name="TextBox 4">
            <a:extLst>
              <a:ext uri="{FF2B5EF4-FFF2-40B4-BE49-F238E27FC236}">
                <a16:creationId xmlns:a16="http://schemas.microsoft.com/office/drawing/2014/main" id="{88AD3A05-C457-3098-0666-EC46D7AFDE56}"/>
              </a:ext>
            </a:extLst>
          </p:cNvPr>
          <p:cNvSpPr txBox="1"/>
          <p:nvPr/>
        </p:nvSpPr>
        <p:spPr>
          <a:xfrm>
            <a:off x="497471" y="3105329"/>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Your liaison librarian.</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5">
                  <a:extLst>
                    <a:ext uri="{A12FA001-AC4F-418D-AE19-62706E023703}">
                      <ahyp:hlinkClr xmlns:ahyp="http://schemas.microsoft.com/office/drawing/2018/hyperlinkcolor" val="tx"/>
                    </a:ext>
                  </a:extLst>
                </a:hlinkClick>
              </a:rPr>
              <a:t>Synthesis Review Toolkit</a:t>
            </a:r>
            <a:r>
              <a:rPr lang="en-US">
                <a:solidFill>
                  <a:schemeClr val="accent2"/>
                </a:solidFill>
                <a:latin typeface="Garamond" panose="02020404030301010803" pitchFamily="18" charset="0"/>
              </a:rPr>
              <a:t>  (health sciences focused but still useful for many disciplines)</a:t>
            </a:r>
          </a:p>
        </p:txBody>
      </p:sp>
      <p:sp>
        <p:nvSpPr>
          <p:cNvPr id="6" name="TextBox 5">
            <a:extLst>
              <a:ext uri="{FF2B5EF4-FFF2-40B4-BE49-F238E27FC236}">
                <a16:creationId xmlns:a16="http://schemas.microsoft.com/office/drawing/2014/main" id="{755CAC9C-B434-A550-83DA-051CF12DB0FC}"/>
              </a:ext>
            </a:extLst>
          </p:cNvPr>
          <p:cNvSpPr txBox="1"/>
          <p:nvPr/>
        </p:nvSpPr>
        <p:spPr>
          <a:xfrm>
            <a:off x="497471" y="478020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Preparing for grant applications – if you are applying for a grant to conduct a knowledge/evidence synthesis as part, or all, of the research plan, consider consulting your liaison librarian as early as possible if you would like assistance or collaboration. </a:t>
            </a:r>
            <a:endParaRPr lang="en-US">
              <a:solidFill>
                <a:schemeClr val="accent2"/>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2634251167"/>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Research Data Management</a:t>
            </a:r>
          </a:p>
        </p:txBody>
      </p:sp>
      <p:sp>
        <p:nvSpPr>
          <p:cNvPr id="4" name="TextBox 3">
            <a:extLst>
              <a:ext uri="{FF2B5EF4-FFF2-40B4-BE49-F238E27FC236}">
                <a16:creationId xmlns:a16="http://schemas.microsoft.com/office/drawing/2014/main" id="{488CDEF9-176D-F486-63CE-26ECF29F74F6}"/>
              </a:ext>
            </a:extLst>
          </p:cNvPr>
          <p:cNvSpPr txBox="1"/>
          <p:nvPr/>
        </p:nvSpPr>
        <p:spPr>
          <a:xfrm>
            <a:off x="518586" y="1676400"/>
            <a:ext cx="10972800" cy="830997"/>
          </a:xfrm>
          <a:prstGeom prst="rect">
            <a:avLst/>
          </a:prstGeom>
          <a:noFill/>
        </p:spPr>
        <p:txBody>
          <a:bodyPr wrap="square">
            <a:spAutoFit/>
          </a:bodyPr>
          <a:lstStyle/>
          <a:p>
            <a:r>
              <a:rPr lang="en-US">
                <a:solidFill>
                  <a:srgbClr val="222222"/>
                </a:solidFill>
                <a:latin typeface="Garamond" panose="02020404030301010803" pitchFamily="18" charset="0"/>
              </a:rPr>
              <a:t>The University Library is working in partnership with service </a:t>
            </a:r>
            <a:r>
              <a:rPr lang="en-US" err="1">
                <a:solidFill>
                  <a:srgbClr val="222222"/>
                </a:solidFill>
                <a:latin typeface="Garamond" panose="02020404030301010803" pitchFamily="18" charset="0"/>
              </a:rPr>
              <a:t>centres</a:t>
            </a:r>
            <a:r>
              <a:rPr lang="en-US">
                <a:solidFill>
                  <a:srgbClr val="222222"/>
                </a:solidFill>
                <a:latin typeface="Garamond" panose="02020404030301010803" pitchFamily="18" charset="0"/>
              </a:rPr>
              <a:t> across campus (e.g., ICT, OVPR) to develop comprehensive RDM supports for researchers.  </a:t>
            </a:r>
          </a:p>
        </p:txBody>
      </p:sp>
      <p:sp>
        <p:nvSpPr>
          <p:cNvPr id="5" name="TextBox 4">
            <a:extLst>
              <a:ext uri="{FF2B5EF4-FFF2-40B4-BE49-F238E27FC236}">
                <a16:creationId xmlns:a16="http://schemas.microsoft.com/office/drawing/2014/main" id="{88AD3A05-C457-3098-0666-EC46D7AFDE56}"/>
              </a:ext>
            </a:extLst>
          </p:cNvPr>
          <p:cNvSpPr txBox="1"/>
          <p:nvPr/>
        </p:nvSpPr>
        <p:spPr>
          <a:xfrm>
            <a:off x="490708" y="348767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RDM research guide</a:t>
            </a:r>
            <a:endParaRPr lang="en-US">
              <a:solidFill>
                <a:schemeClr val="accent2"/>
              </a:solidFill>
              <a:latin typeface="Garamond" panose="02020404030301010803" pitchFamily="18" charset="0"/>
            </a:endParaRPr>
          </a:p>
          <a:p>
            <a:endParaRPr lang="en-US">
              <a:solidFill>
                <a:schemeClr val="accent2"/>
              </a:solidFill>
              <a:latin typeface="Garamond" panose="02020404030301010803" pitchFamily="18" charset="0"/>
            </a:endParaRPr>
          </a:p>
        </p:txBody>
      </p:sp>
      <p:sp>
        <p:nvSpPr>
          <p:cNvPr id="3" name="TextBox 2">
            <a:extLst>
              <a:ext uri="{FF2B5EF4-FFF2-40B4-BE49-F238E27FC236}">
                <a16:creationId xmlns:a16="http://schemas.microsoft.com/office/drawing/2014/main" id="{4716379B-5431-0EFB-9B09-896DBD322FCB}"/>
              </a:ext>
            </a:extLst>
          </p:cNvPr>
          <p:cNvSpPr txBox="1"/>
          <p:nvPr/>
        </p:nvSpPr>
        <p:spPr>
          <a:xfrm>
            <a:off x="518586" y="4687999"/>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WORKSHOPS:  </a:t>
            </a:r>
          </a:p>
          <a:p>
            <a:r>
              <a:rPr lang="en-US">
                <a:solidFill>
                  <a:schemeClr val="accent2"/>
                </a:solidFill>
                <a:latin typeface="Garamond" panose="02020404030301010803" pitchFamily="18" charset="0"/>
              </a:rPr>
              <a:t>Live workshops are offered in Fall and Winter terms.</a:t>
            </a:r>
          </a:p>
          <a:p>
            <a:r>
              <a:rPr lang="en-US">
                <a:solidFill>
                  <a:schemeClr val="accent2"/>
                </a:solidFill>
                <a:latin typeface="Garamond" panose="02020404030301010803" pitchFamily="18" charset="0"/>
                <a:hlinkClick r:id="rId5">
                  <a:extLst>
                    <a:ext uri="{A12FA001-AC4F-418D-AE19-62706E023703}">
                      <ahyp:hlinkClr xmlns:ahyp="http://schemas.microsoft.com/office/drawing/2018/hyperlinkcolor" val="tx"/>
                    </a:ext>
                  </a:extLst>
                </a:hlinkClick>
              </a:rPr>
              <a:t>Workshop recordings.</a:t>
            </a:r>
            <a:endParaRPr lang="en-US">
              <a:solidFill>
                <a:schemeClr val="accent2"/>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3286273096"/>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Data, Statistics and GIS</a:t>
            </a:r>
          </a:p>
        </p:txBody>
      </p:sp>
      <p:sp>
        <p:nvSpPr>
          <p:cNvPr id="4" name="TextBox 3">
            <a:extLst>
              <a:ext uri="{FF2B5EF4-FFF2-40B4-BE49-F238E27FC236}">
                <a16:creationId xmlns:a16="http://schemas.microsoft.com/office/drawing/2014/main" id="{488CDEF9-176D-F486-63CE-26ECF29F74F6}"/>
              </a:ext>
            </a:extLst>
          </p:cNvPr>
          <p:cNvSpPr txBox="1"/>
          <p:nvPr/>
        </p:nvSpPr>
        <p:spPr>
          <a:xfrm>
            <a:off x="518586" y="167640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Support for finding data (e.g., aggregate, microdata, time series, textual). The University Library works in partnership with Research Computing and CHASR to provide GIS data, services, software, training to the USask community. </a:t>
            </a:r>
          </a:p>
        </p:txBody>
      </p:sp>
      <p:sp>
        <p:nvSpPr>
          <p:cNvPr id="5" name="TextBox 4">
            <a:extLst>
              <a:ext uri="{FF2B5EF4-FFF2-40B4-BE49-F238E27FC236}">
                <a16:creationId xmlns:a16="http://schemas.microsoft.com/office/drawing/2014/main" id="{88AD3A05-C457-3098-0666-EC46D7AFDE56}"/>
              </a:ext>
            </a:extLst>
          </p:cNvPr>
          <p:cNvSpPr txBox="1"/>
          <p:nvPr/>
        </p:nvSpPr>
        <p:spPr>
          <a:xfrm>
            <a:off x="512386" y="3105329"/>
            <a:ext cx="10972800" cy="3785652"/>
          </a:xfrm>
          <a:prstGeom prst="rect">
            <a:avLst/>
          </a:prstGeom>
          <a:noFill/>
        </p:spPr>
        <p:txBody>
          <a:bodyPr wrap="square">
            <a:spAutoFit/>
          </a:bodyPr>
          <a:lstStyle/>
          <a:p>
            <a:r>
              <a:rPr lang="en-US">
                <a:solidFill>
                  <a:srgbClr val="222222"/>
                </a:solidFill>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Your liaison librarian.</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5">
                  <a:extLst>
                    <a:ext uri="{A12FA001-AC4F-418D-AE19-62706E023703}">
                      <ahyp:hlinkClr xmlns:ahyp="http://schemas.microsoft.com/office/drawing/2018/hyperlinkcolor" val="tx"/>
                    </a:ext>
                  </a:extLst>
                </a:hlinkClick>
              </a:rPr>
              <a:t>Data research guide</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6">
                  <a:extLst>
                    <a:ext uri="{A12FA001-AC4F-418D-AE19-62706E023703}">
                      <ahyp:hlinkClr xmlns:ahyp="http://schemas.microsoft.com/office/drawing/2018/hyperlinkcolor" val="tx"/>
                    </a:ext>
                  </a:extLst>
                </a:hlinkClick>
              </a:rPr>
              <a:t>GIS research guide</a:t>
            </a:r>
            <a:endParaRPr lang="en-US">
              <a:solidFill>
                <a:schemeClr val="accent2"/>
              </a:solidFill>
              <a:latin typeface="Garamond" panose="02020404030301010803" pitchFamily="18" charset="0"/>
            </a:endParaRPr>
          </a:p>
          <a:p>
            <a:r>
              <a:rPr lang="en-US">
                <a:solidFill>
                  <a:schemeClr val="tx2"/>
                </a:solidFill>
                <a:latin typeface="Garamond" panose="02020404030301010803" pitchFamily="18" charset="0"/>
                <a:hlinkClick r:id="rId7">
                  <a:extLst>
                    <a:ext uri="{A12FA001-AC4F-418D-AE19-62706E023703}">
                      <ahyp:hlinkClr xmlns:ahyp="http://schemas.microsoft.com/office/drawing/2018/hyperlinkcolor" val="tx"/>
                    </a:ext>
                  </a:extLst>
                </a:hlinkClick>
              </a:rPr>
              <a:t>CHASR</a:t>
            </a:r>
            <a:endParaRPr lang="en-US">
              <a:solidFill>
                <a:schemeClr val="tx2"/>
              </a:solidFill>
              <a:latin typeface="Garamond" panose="02020404030301010803" pitchFamily="18" charset="0"/>
            </a:endParaRPr>
          </a:p>
          <a:p>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8">
                  <a:extLst>
                    <a:ext uri="{A12FA001-AC4F-418D-AE19-62706E023703}">
                      <ahyp:hlinkClr xmlns:ahyp="http://schemas.microsoft.com/office/drawing/2018/hyperlinkcolor" val="tx"/>
                    </a:ext>
                  </a:extLst>
                </a:hlinkClick>
              </a:rPr>
              <a:t>Saskatchewan Research Data Centre</a:t>
            </a:r>
            <a:r>
              <a:rPr lang="en-US">
                <a:latin typeface="Garamond" panose="02020404030301010803" pitchFamily="18" charset="0"/>
              </a:rPr>
              <a:t> (SKY-RDC) is “a research data platform that provides researchers … access to Statistics Canada microdata </a:t>
            </a:r>
            <a:r>
              <a:rPr lang="en-US" err="1">
                <a:latin typeface="Garamond" panose="02020404030301010803" pitchFamily="18" charset="0"/>
              </a:rPr>
              <a:t>masterfiles</a:t>
            </a:r>
            <a:r>
              <a:rPr lang="en-US">
                <a:latin typeface="Garamond" panose="02020404030301010803" pitchFamily="18" charset="0"/>
              </a:rPr>
              <a:t> of Canadian censuses, cross-sectional and longitudinal population and household surveys, administrative data holdings and linked data.”</a:t>
            </a:r>
          </a:p>
        </p:txBody>
      </p:sp>
    </p:spTree>
    <p:custDataLst>
      <p:tags r:id="rId1"/>
    </p:custDataLst>
    <p:extLst>
      <p:ext uri="{BB962C8B-B14F-4D97-AF65-F5344CB8AC3E}">
        <p14:creationId xmlns:p14="http://schemas.microsoft.com/office/powerpoint/2010/main" val="989687186"/>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Autofit/>
          </a:bodyPr>
          <a:lstStyle/>
          <a:p>
            <a:pPr lvl="0"/>
            <a:r>
              <a:rPr lang="en-US" sz="3600">
                <a:latin typeface="Arial"/>
                <a:ea typeface="+mn-ea"/>
                <a:cs typeface="+mn-cs"/>
              </a:rPr>
              <a:t>Digital Research Centre</a:t>
            </a:r>
            <a:endParaRPr lang="en-US" sz="3600"/>
          </a:p>
        </p:txBody>
      </p:sp>
      <p:sp>
        <p:nvSpPr>
          <p:cNvPr id="4" name="TextBox 3">
            <a:extLst>
              <a:ext uri="{FF2B5EF4-FFF2-40B4-BE49-F238E27FC236}">
                <a16:creationId xmlns:a16="http://schemas.microsoft.com/office/drawing/2014/main" id="{488CDEF9-176D-F486-63CE-26ECF29F74F6}"/>
              </a:ext>
            </a:extLst>
          </p:cNvPr>
          <p:cNvSpPr txBox="1"/>
          <p:nvPr/>
        </p:nvSpPr>
        <p:spPr>
          <a:xfrm>
            <a:off x="518586" y="167640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The Digital Research Centre (DRC) provides digital scholarship support and collaborative spaces. Services include digital asset management, support for grant applications, and exhibits and digitization. </a:t>
            </a:r>
          </a:p>
        </p:txBody>
      </p:sp>
      <p:sp>
        <p:nvSpPr>
          <p:cNvPr id="5" name="TextBox 4">
            <a:extLst>
              <a:ext uri="{FF2B5EF4-FFF2-40B4-BE49-F238E27FC236}">
                <a16:creationId xmlns:a16="http://schemas.microsoft.com/office/drawing/2014/main" id="{88AD3A05-C457-3098-0666-EC46D7AFDE56}"/>
              </a:ext>
            </a:extLst>
          </p:cNvPr>
          <p:cNvSpPr txBox="1"/>
          <p:nvPr/>
        </p:nvSpPr>
        <p:spPr>
          <a:xfrm>
            <a:off x="493798" y="3105329"/>
            <a:ext cx="10972800" cy="1200329"/>
          </a:xfrm>
          <a:prstGeom prst="rect">
            <a:avLst/>
          </a:prstGeom>
          <a:noFill/>
        </p:spPr>
        <p:txBody>
          <a:bodyPr wrap="square">
            <a:spAutoFit/>
          </a:bodyPr>
          <a:lstStyle/>
          <a:p>
            <a:r>
              <a:rPr lang="en-US">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DRC website</a:t>
            </a:r>
            <a:r>
              <a:rPr lang="en-US">
                <a:solidFill>
                  <a:schemeClr val="accent2"/>
                </a:solidFill>
                <a:latin typeface="Garamond" panose="02020404030301010803" pitchFamily="18" charset="0"/>
              </a:rPr>
              <a:t>.</a:t>
            </a:r>
          </a:p>
          <a:p>
            <a:endParaRPr lang="en-US">
              <a:solidFill>
                <a:schemeClr val="accent2"/>
              </a:solidFill>
              <a:latin typeface="Garamond" panose="02020404030301010803" pitchFamily="18" charset="0"/>
            </a:endParaRPr>
          </a:p>
        </p:txBody>
      </p:sp>
      <p:pic>
        <p:nvPicPr>
          <p:cNvPr id="7" name="Picture 6" descr="A picture containing graphical user interface&#10;&#10;Description automatically generated">
            <a:extLst>
              <a:ext uri="{FF2B5EF4-FFF2-40B4-BE49-F238E27FC236}">
                <a16:creationId xmlns:a16="http://schemas.microsoft.com/office/drawing/2014/main" id="{30932944-78FF-524A-1A8B-1C7F6C5F17E1}"/>
              </a:ext>
            </a:extLst>
          </p:cNvPr>
          <p:cNvPicPr>
            <a:picLocks noChangeAspect="1"/>
          </p:cNvPicPr>
          <p:nvPr/>
        </p:nvPicPr>
        <p:blipFill>
          <a:blip r:embed="rId5"/>
          <a:stretch>
            <a:fillRect/>
          </a:stretch>
        </p:blipFill>
        <p:spPr>
          <a:xfrm>
            <a:off x="3582672" y="3088039"/>
            <a:ext cx="2422314" cy="2388671"/>
          </a:xfrm>
          <a:prstGeom prst="rect">
            <a:avLst/>
          </a:prstGeom>
        </p:spPr>
      </p:pic>
      <p:pic>
        <p:nvPicPr>
          <p:cNvPr id="9" name="Picture 8" descr="Text&#10;&#10;Description automatically generated">
            <a:extLst>
              <a:ext uri="{FF2B5EF4-FFF2-40B4-BE49-F238E27FC236}">
                <a16:creationId xmlns:a16="http://schemas.microsoft.com/office/drawing/2014/main" id="{8AF3446F-FDA7-F67D-4419-0215F7A44953}"/>
              </a:ext>
            </a:extLst>
          </p:cNvPr>
          <p:cNvPicPr>
            <a:picLocks noChangeAspect="1"/>
          </p:cNvPicPr>
          <p:nvPr/>
        </p:nvPicPr>
        <p:blipFill>
          <a:blip r:embed="rId6"/>
          <a:stretch>
            <a:fillRect/>
          </a:stretch>
        </p:blipFill>
        <p:spPr>
          <a:xfrm>
            <a:off x="6367388" y="3064169"/>
            <a:ext cx="2527661" cy="2322161"/>
          </a:xfrm>
          <a:prstGeom prst="rect">
            <a:avLst/>
          </a:prstGeom>
        </p:spPr>
      </p:pic>
      <p:pic>
        <p:nvPicPr>
          <p:cNvPr id="11" name="Picture 10" descr="A herd of buffalo in a field&#10;&#10;Description automatically generated with low confidence">
            <a:extLst>
              <a:ext uri="{FF2B5EF4-FFF2-40B4-BE49-F238E27FC236}">
                <a16:creationId xmlns:a16="http://schemas.microsoft.com/office/drawing/2014/main" id="{E9B7C730-71CF-D8F0-61E6-A5D177AB7D9D}"/>
              </a:ext>
            </a:extLst>
          </p:cNvPr>
          <p:cNvPicPr>
            <a:picLocks noChangeAspect="1"/>
          </p:cNvPicPr>
          <p:nvPr/>
        </p:nvPicPr>
        <p:blipFill>
          <a:blip r:embed="rId7"/>
          <a:stretch>
            <a:fillRect/>
          </a:stretch>
        </p:blipFill>
        <p:spPr>
          <a:xfrm>
            <a:off x="9227155" y="3015297"/>
            <a:ext cx="2422314" cy="2580722"/>
          </a:xfrm>
          <a:prstGeom prst="rect">
            <a:avLst/>
          </a:prstGeom>
        </p:spPr>
      </p:pic>
    </p:spTree>
    <p:custDataLst>
      <p:tags r:id="rId1"/>
    </p:custDataLst>
    <p:extLst>
      <p:ext uri="{BB962C8B-B14F-4D97-AF65-F5344CB8AC3E}">
        <p14:creationId xmlns:p14="http://schemas.microsoft.com/office/powerpoint/2010/main" val="3722051413"/>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Publishing</a:t>
            </a:r>
          </a:p>
        </p:txBody>
      </p:sp>
      <p:sp>
        <p:nvSpPr>
          <p:cNvPr id="4" name="TextBox 3">
            <a:extLst>
              <a:ext uri="{FF2B5EF4-FFF2-40B4-BE49-F238E27FC236}">
                <a16:creationId xmlns:a16="http://schemas.microsoft.com/office/drawing/2014/main" id="{488CDEF9-176D-F486-63CE-26ECF29F74F6}"/>
              </a:ext>
            </a:extLst>
          </p:cNvPr>
          <p:cNvSpPr txBox="1"/>
          <p:nvPr/>
        </p:nvSpPr>
        <p:spPr>
          <a:xfrm>
            <a:off x="518586" y="1676400"/>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Consultations and training on topics related to publishing, such as affordable ways to adhere Tri-Agency Open Access Policy on Publications, identifying reputable journals, author rights, and navigating publisher open access policies and copyright.</a:t>
            </a:r>
          </a:p>
        </p:txBody>
      </p:sp>
      <p:sp>
        <p:nvSpPr>
          <p:cNvPr id="5" name="TextBox 4">
            <a:extLst>
              <a:ext uri="{FF2B5EF4-FFF2-40B4-BE49-F238E27FC236}">
                <a16:creationId xmlns:a16="http://schemas.microsoft.com/office/drawing/2014/main" id="{88AD3A05-C457-3098-0666-EC46D7AFDE56}"/>
              </a:ext>
            </a:extLst>
          </p:cNvPr>
          <p:cNvSpPr txBox="1"/>
          <p:nvPr/>
        </p:nvSpPr>
        <p:spPr>
          <a:xfrm>
            <a:off x="609600" y="3124200"/>
            <a:ext cx="10972800" cy="2677656"/>
          </a:xfrm>
          <a:prstGeom prst="rect">
            <a:avLst/>
          </a:prstGeom>
          <a:noFill/>
        </p:spPr>
        <p:txBody>
          <a:bodyPr wrap="square">
            <a:spAutoFit/>
          </a:bodyPr>
          <a:lstStyle/>
          <a:p>
            <a:r>
              <a:rPr lang="en-US">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Your liaison librarian.</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5">
                  <a:extLst>
                    <a:ext uri="{A12FA001-AC4F-418D-AE19-62706E023703}">
                      <ahyp:hlinkClr xmlns:ahyp="http://schemas.microsoft.com/office/drawing/2018/hyperlinkcolor" val="tx"/>
                    </a:ext>
                  </a:extLst>
                </a:hlinkClick>
              </a:rPr>
              <a:t>Open Access guide</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6">
                  <a:extLst>
                    <a:ext uri="{A12FA001-AC4F-418D-AE19-62706E023703}">
                      <ahyp:hlinkClr xmlns:ahyp="http://schemas.microsoft.com/office/drawing/2018/hyperlinkcolor" val="tx"/>
                    </a:ext>
                  </a:extLst>
                </a:hlinkClick>
              </a:rPr>
              <a:t>Predatory Publisher guide</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hlinkClick r:id="rId7">
                  <a:extLst>
                    <a:ext uri="{A12FA001-AC4F-418D-AE19-62706E023703}">
                      <ahyp:hlinkClr xmlns:ahyp="http://schemas.microsoft.com/office/drawing/2018/hyperlinkcolor" val="tx"/>
                    </a:ext>
                  </a:extLst>
                </a:hlinkClick>
              </a:rPr>
              <a:t>Author Rights guide</a:t>
            </a:r>
            <a:endParaRPr lang="en-US">
              <a:solidFill>
                <a:schemeClr val="accent2"/>
              </a:solidFill>
              <a:latin typeface="Garamond" panose="02020404030301010803" pitchFamily="18" charset="0"/>
            </a:endParaRPr>
          </a:p>
          <a:p>
            <a:endParaRPr lang="en-US">
              <a:solidFill>
                <a:schemeClr val="accent2"/>
              </a:solidFill>
              <a:latin typeface="Garamond" panose="02020404030301010803" pitchFamily="18" charset="0"/>
            </a:endParaRPr>
          </a:p>
          <a:p>
            <a:endParaRPr lang="en-US">
              <a:solidFill>
                <a:schemeClr val="accent2"/>
              </a:solidFill>
              <a:latin typeface="Garamond" panose="02020404030301010803" pitchFamily="18" charset="0"/>
            </a:endParaRPr>
          </a:p>
        </p:txBody>
      </p:sp>
      <p:sp>
        <p:nvSpPr>
          <p:cNvPr id="3" name="TextBox 2">
            <a:extLst>
              <a:ext uri="{FF2B5EF4-FFF2-40B4-BE49-F238E27FC236}">
                <a16:creationId xmlns:a16="http://schemas.microsoft.com/office/drawing/2014/main" id="{70D4B5BA-2867-AB8B-2C4B-3584C2A98C59}"/>
              </a:ext>
            </a:extLst>
          </p:cNvPr>
          <p:cNvSpPr txBox="1"/>
          <p:nvPr/>
        </p:nvSpPr>
        <p:spPr>
          <a:xfrm>
            <a:off x="609600" y="5432524"/>
            <a:ext cx="10972800" cy="1200329"/>
          </a:xfrm>
          <a:prstGeom prst="rect">
            <a:avLst/>
          </a:prstGeom>
          <a:noFill/>
        </p:spPr>
        <p:txBody>
          <a:bodyPr wrap="square">
            <a:spAutoFit/>
          </a:bodyPr>
          <a:lstStyle/>
          <a:p>
            <a:r>
              <a:rPr lang="en-US">
                <a:solidFill>
                  <a:srgbClr val="222222"/>
                </a:solidFill>
                <a:latin typeface="Garamond" panose="02020404030301010803" pitchFamily="18" charset="0"/>
              </a:rPr>
              <a:t>WORKSHOPS:  </a:t>
            </a:r>
          </a:p>
          <a:p>
            <a:r>
              <a:rPr lang="en-US">
                <a:solidFill>
                  <a:schemeClr val="accent2"/>
                </a:solidFill>
                <a:latin typeface="Garamond" panose="02020404030301010803" pitchFamily="18" charset="0"/>
              </a:rPr>
              <a:t>Live workshops are offered in Fall and Winter terms.</a:t>
            </a:r>
          </a:p>
          <a:p>
            <a:r>
              <a:rPr lang="en-US">
                <a:solidFill>
                  <a:schemeClr val="accent2"/>
                </a:solidFill>
                <a:latin typeface="Garamond" panose="02020404030301010803" pitchFamily="18" charset="0"/>
                <a:hlinkClick r:id="rId8">
                  <a:extLst>
                    <a:ext uri="{A12FA001-AC4F-418D-AE19-62706E023703}">
                      <ahyp:hlinkClr xmlns:ahyp="http://schemas.microsoft.com/office/drawing/2018/hyperlinkcolor" val="tx"/>
                    </a:ext>
                  </a:extLst>
                </a:hlinkClick>
              </a:rPr>
              <a:t>Workshop recordings.</a:t>
            </a:r>
            <a:endParaRPr lang="en-US">
              <a:solidFill>
                <a:schemeClr val="accent2"/>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1606612459"/>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EF0-A237-42AB-A938-D5A7DBB7216D}"/>
              </a:ext>
            </a:extLst>
          </p:cNvPr>
          <p:cNvSpPr>
            <a:spLocks noGrp="1"/>
          </p:cNvSpPr>
          <p:nvPr>
            <p:ph type="title"/>
          </p:nvPr>
        </p:nvSpPr>
        <p:spPr>
          <a:xfrm>
            <a:off x="304803" y="838200"/>
            <a:ext cx="11400367" cy="609600"/>
          </a:xfrm>
        </p:spPr>
        <p:txBody>
          <a:bodyPr>
            <a:normAutofit/>
          </a:bodyPr>
          <a:lstStyle/>
          <a:p>
            <a:pPr>
              <a:lnSpc>
                <a:spcPct val="90000"/>
              </a:lnSpc>
            </a:pPr>
            <a:r>
              <a:rPr lang="en-US" sz="3700" b="1"/>
              <a:t>HARVEST</a:t>
            </a:r>
          </a:p>
        </p:txBody>
      </p:sp>
      <p:sp>
        <p:nvSpPr>
          <p:cNvPr id="5" name="TextBox 4">
            <a:extLst>
              <a:ext uri="{FF2B5EF4-FFF2-40B4-BE49-F238E27FC236}">
                <a16:creationId xmlns:a16="http://schemas.microsoft.com/office/drawing/2014/main" id="{88AD3A05-C457-3098-0666-EC46D7AFDE56}"/>
              </a:ext>
            </a:extLst>
          </p:cNvPr>
          <p:cNvSpPr txBox="1"/>
          <p:nvPr/>
        </p:nvSpPr>
        <p:spPr>
          <a:xfrm>
            <a:off x="609600" y="3124200"/>
            <a:ext cx="10972800" cy="1200329"/>
          </a:xfrm>
          <a:prstGeom prst="rect">
            <a:avLst/>
          </a:prstGeom>
          <a:noFill/>
        </p:spPr>
        <p:txBody>
          <a:bodyPr wrap="square">
            <a:spAutoFit/>
          </a:bodyPr>
          <a:lstStyle/>
          <a:p>
            <a:r>
              <a:rPr lang="en-US">
                <a:latin typeface="Garamond" panose="02020404030301010803" pitchFamily="18" charset="0"/>
              </a:rPr>
              <a:t>RESOURCES:  </a:t>
            </a:r>
          </a:p>
          <a:p>
            <a:r>
              <a:rPr lang="en-US">
                <a:solidFill>
                  <a:schemeClr val="accent2"/>
                </a:solidFill>
                <a:latin typeface="Garamond" panose="02020404030301010803" pitchFamily="18" charset="0"/>
                <a:hlinkClick r:id="rId4">
                  <a:extLst>
                    <a:ext uri="{A12FA001-AC4F-418D-AE19-62706E023703}">
                      <ahyp:hlinkClr xmlns:ahyp="http://schemas.microsoft.com/office/drawing/2018/hyperlinkcolor" val="tx"/>
                    </a:ext>
                  </a:extLst>
                </a:hlinkClick>
              </a:rPr>
              <a:t>HARVEST website </a:t>
            </a:r>
            <a:endParaRPr lang="en-US">
              <a:solidFill>
                <a:schemeClr val="accent2"/>
              </a:solidFill>
              <a:latin typeface="Garamond" panose="02020404030301010803" pitchFamily="18" charset="0"/>
            </a:endParaRPr>
          </a:p>
          <a:p>
            <a:r>
              <a:rPr lang="en-US">
                <a:solidFill>
                  <a:schemeClr val="accent2"/>
                </a:solidFill>
                <a:latin typeface="Garamond" panose="02020404030301010803" pitchFamily="18" charset="0"/>
              </a:rPr>
              <a:t>Contact: </a:t>
            </a:r>
            <a:r>
              <a:rPr lang="en-US" i="0" u="sng">
                <a:solidFill>
                  <a:schemeClr val="accent2"/>
                </a:solidFill>
                <a:effectLst/>
                <a:latin typeface="Garamond" panose="02020404030301010803" pitchFamily="18" charset="0"/>
                <a:hlinkClick r:id="rId5">
                  <a:extLst>
                    <a:ext uri="{A12FA001-AC4F-418D-AE19-62706E023703}">
                      <ahyp:hlinkClr xmlns:ahyp="http://schemas.microsoft.com/office/drawing/2018/hyperlinkcolor" val="tx"/>
                    </a:ext>
                  </a:extLst>
                </a:hlinkClick>
              </a:rPr>
              <a:t>HARVEST@library.usask.ca</a:t>
            </a:r>
            <a:r>
              <a:rPr lang="en-US" i="0">
                <a:solidFill>
                  <a:schemeClr val="accent2"/>
                </a:solidFill>
                <a:effectLst/>
                <a:latin typeface="Garamond" panose="02020404030301010803" pitchFamily="18" charset="0"/>
              </a:rPr>
              <a:t> </a:t>
            </a:r>
            <a:endParaRPr lang="en-US">
              <a:solidFill>
                <a:schemeClr val="accent2"/>
              </a:solidFill>
              <a:latin typeface="Garamond" panose="02020404030301010803" pitchFamily="18" charset="0"/>
            </a:endParaRPr>
          </a:p>
        </p:txBody>
      </p:sp>
      <p:sp>
        <p:nvSpPr>
          <p:cNvPr id="3" name="TextBox 2">
            <a:extLst>
              <a:ext uri="{FF2B5EF4-FFF2-40B4-BE49-F238E27FC236}">
                <a16:creationId xmlns:a16="http://schemas.microsoft.com/office/drawing/2014/main" id="{70D4B5BA-2867-AB8B-2C4B-3584C2A98C59}"/>
              </a:ext>
            </a:extLst>
          </p:cNvPr>
          <p:cNvSpPr txBox="1"/>
          <p:nvPr/>
        </p:nvSpPr>
        <p:spPr>
          <a:xfrm>
            <a:off x="620751" y="4648200"/>
            <a:ext cx="6781800" cy="1200329"/>
          </a:xfrm>
          <a:prstGeom prst="rect">
            <a:avLst/>
          </a:prstGeom>
          <a:noFill/>
        </p:spPr>
        <p:txBody>
          <a:bodyPr wrap="square">
            <a:spAutoFit/>
          </a:bodyPr>
          <a:lstStyle/>
          <a:p>
            <a:r>
              <a:rPr lang="en-US">
                <a:solidFill>
                  <a:srgbClr val="222222"/>
                </a:solidFill>
                <a:latin typeface="Garamond" panose="02020404030301010803" pitchFamily="18" charset="0"/>
              </a:rPr>
              <a:t>WORKSHOPS:  </a:t>
            </a:r>
          </a:p>
          <a:p>
            <a:r>
              <a:rPr lang="en-US">
                <a:solidFill>
                  <a:schemeClr val="accent2"/>
                </a:solidFill>
                <a:latin typeface="Garamond" panose="02020404030301010803" pitchFamily="18" charset="0"/>
              </a:rPr>
              <a:t>Live workshops are offered in Fall and Winter terms.</a:t>
            </a:r>
          </a:p>
          <a:p>
            <a:r>
              <a:rPr lang="en-US">
                <a:solidFill>
                  <a:schemeClr val="accent2"/>
                </a:solidFill>
                <a:latin typeface="Garamond" panose="02020404030301010803" pitchFamily="18" charset="0"/>
                <a:hlinkClick r:id="rId6">
                  <a:extLst>
                    <a:ext uri="{A12FA001-AC4F-418D-AE19-62706E023703}">
                      <ahyp:hlinkClr xmlns:ahyp="http://schemas.microsoft.com/office/drawing/2018/hyperlinkcolor" val="tx"/>
                    </a:ext>
                  </a:extLst>
                </a:hlinkClick>
              </a:rPr>
              <a:t>Workshop recordings.</a:t>
            </a:r>
            <a:endParaRPr lang="en-US">
              <a:solidFill>
                <a:schemeClr val="accent2"/>
              </a:solidFill>
              <a:latin typeface="Garamond" panose="02020404030301010803" pitchFamily="18" charset="0"/>
            </a:endParaRPr>
          </a:p>
        </p:txBody>
      </p:sp>
      <p:sp>
        <p:nvSpPr>
          <p:cNvPr id="6" name="TextBox 5">
            <a:extLst>
              <a:ext uri="{FF2B5EF4-FFF2-40B4-BE49-F238E27FC236}">
                <a16:creationId xmlns:a16="http://schemas.microsoft.com/office/drawing/2014/main" id="{91492D09-2E14-718C-1FDC-42AA37076AD1}"/>
              </a:ext>
            </a:extLst>
          </p:cNvPr>
          <p:cNvSpPr txBox="1"/>
          <p:nvPr/>
        </p:nvSpPr>
        <p:spPr>
          <a:xfrm>
            <a:off x="518586" y="1425476"/>
            <a:ext cx="10972800" cy="830997"/>
          </a:xfrm>
          <a:prstGeom prst="rect">
            <a:avLst/>
          </a:prstGeom>
          <a:noFill/>
        </p:spPr>
        <p:txBody>
          <a:bodyPr wrap="square">
            <a:spAutoFit/>
          </a:bodyPr>
          <a:lstStyle/>
          <a:p>
            <a:pPr algn="ctr"/>
            <a:r>
              <a:rPr lang="en-US">
                <a:solidFill>
                  <a:srgbClr val="222222"/>
                </a:solidFill>
                <a:latin typeface="Garamond" panose="02020404030301010803" pitchFamily="18" charset="0"/>
              </a:rPr>
              <a:t>“</a:t>
            </a:r>
            <a:r>
              <a:rPr lang="en-US">
                <a:latin typeface="Garamond" panose="02020404030301010803" pitchFamily="18" charset="0"/>
              </a:rPr>
              <a:t>the repository for research, scholarship, and artistic work created by the University of Saskatchewan community”</a:t>
            </a:r>
          </a:p>
        </p:txBody>
      </p:sp>
      <p:pic>
        <p:nvPicPr>
          <p:cNvPr id="8" name="Picture 7" descr="Graphical user interface, website&#10;&#10;Description automatically generated">
            <a:extLst>
              <a:ext uri="{FF2B5EF4-FFF2-40B4-BE49-F238E27FC236}">
                <a16:creationId xmlns:a16="http://schemas.microsoft.com/office/drawing/2014/main" id="{DFC19644-B84F-7FEF-0EF2-5D3584B84222}"/>
              </a:ext>
            </a:extLst>
          </p:cNvPr>
          <p:cNvPicPr>
            <a:picLocks noChangeAspect="1"/>
          </p:cNvPicPr>
          <p:nvPr/>
        </p:nvPicPr>
        <p:blipFill>
          <a:blip r:embed="rId7"/>
          <a:stretch>
            <a:fillRect/>
          </a:stretch>
        </p:blipFill>
        <p:spPr>
          <a:xfrm>
            <a:off x="7748449" y="2256473"/>
            <a:ext cx="3662692" cy="3737824"/>
          </a:xfrm>
          <a:prstGeom prst="rect">
            <a:avLst/>
          </a:prstGeom>
        </p:spPr>
      </p:pic>
    </p:spTree>
    <p:custDataLst>
      <p:tags r:id="rId1"/>
    </p:custDataLst>
    <p:extLst>
      <p:ext uri="{BB962C8B-B14F-4D97-AF65-F5344CB8AC3E}">
        <p14:creationId xmlns:p14="http://schemas.microsoft.com/office/powerpoint/2010/main" val="2562630836"/>
      </p:ext>
    </p:extLst>
  </p:cSld>
  <p:clrMapOvr>
    <a:masterClrMapping/>
  </p:clrMapOvr>
  <mc:AlternateContent xmlns:mc="http://schemas.openxmlformats.org/markup-compatibility/2006">
    <mc:Choice xmlns:p14="http://schemas.microsoft.com/office/powerpoint/2010/main" Requires="p14">
      <p:transition spd="slow" p14:dur="2000" advTm="87588"/>
    </mc:Choice>
    <mc:Fallback>
      <p:transition spd="slow" advTm="8758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9.8|14|5.3|23.9|8.4"/>
</p:tagLst>
</file>

<file path=ppt/tags/tag2.xml><?xml version="1.0" encoding="utf-8"?>
<p:tagLst xmlns:a="http://schemas.openxmlformats.org/drawingml/2006/main" xmlns:r="http://schemas.openxmlformats.org/officeDocument/2006/relationships" xmlns:p="http://schemas.openxmlformats.org/presentationml/2006/main">
  <p:tag name="TIMING" val="|29.8|14|5.3|23.9|8.4"/>
</p:tagLst>
</file>

<file path=ppt/tags/tag3.xml><?xml version="1.0" encoding="utf-8"?>
<p:tagLst xmlns:a="http://schemas.openxmlformats.org/drawingml/2006/main" xmlns:r="http://schemas.openxmlformats.org/officeDocument/2006/relationships" xmlns:p="http://schemas.openxmlformats.org/presentationml/2006/main">
  <p:tag name="TIMING" val="|29.8|14|5.3|23.9|8.4"/>
</p:tagLst>
</file>

<file path=ppt/tags/tag4.xml><?xml version="1.0" encoding="utf-8"?>
<p:tagLst xmlns:a="http://schemas.openxmlformats.org/drawingml/2006/main" xmlns:r="http://schemas.openxmlformats.org/officeDocument/2006/relationships" xmlns:p="http://schemas.openxmlformats.org/presentationml/2006/main">
  <p:tag name="TIMING" val="|29.8|14|5.3|23.9|8.4"/>
</p:tagLst>
</file>

<file path=ppt/tags/tag5.xml><?xml version="1.0" encoding="utf-8"?>
<p:tagLst xmlns:a="http://schemas.openxmlformats.org/drawingml/2006/main" xmlns:r="http://schemas.openxmlformats.org/officeDocument/2006/relationships" xmlns:p="http://schemas.openxmlformats.org/presentationml/2006/main">
  <p:tag name="TIMING" val="|29.8|14|5.3|23.9|8.4"/>
</p:tagLst>
</file>

<file path=ppt/tags/tag6.xml><?xml version="1.0" encoding="utf-8"?>
<p:tagLst xmlns:a="http://schemas.openxmlformats.org/drawingml/2006/main" xmlns:r="http://schemas.openxmlformats.org/officeDocument/2006/relationships" xmlns:p="http://schemas.openxmlformats.org/presentationml/2006/main">
  <p:tag name="TIMING" val="|29.8|14|5.3|23.9|8.4"/>
</p:tagLst>
</file>

<file path=ppt/tags/tag7.xml><?xml version="1.0" encoding="utf-8"?>
<p:tagLst xmlns:a="http://schemas.openxmlformats.org/drawingml/2006/main" xmlns:r="http://schemas.openxmlformats.org/officeDocument/2006/relationships" xmlns:p="http://schemas.openxmlformats.org/presentationml/2006/main">
  <p:tag name="TIMING" val="|29.8|14|5.3|23.9|8.4"/>
</p:tagLst>
</file>

<file path=ppt/tags/tag8.xml><?xml version="1.0" encoding="utf-8"?>
<p:tagLst xmlns:a="http://schemas.openxmlformats.org/drawingml/2006/main" xmlns:r="http://schemas.openxmlformats.org/officeDocument/2006/relationships" xmlns:p="http://schemas.openxmlformats.org/presentationml/2006/main">
  <p:tag name="TIMING" val="|29.8|14|5.3|23.9|8.4"/>
</p:tagLst>
</file>

<file path=ppt/theme/theme1.xml><?xml version="1.0" encoding="utf-8"?>
<a:theme xmlns:a="http://schemas.openxmlformats.org/drawingml/2006/main" name="Blank">
  <a:themeElements>
    <a:clrScheme name="USask">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BDD60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7</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SSHRC Workshop: Library Supports for Researchers</vt:lpstr>
      <vt:lpstr>Overview</vt:lpstr>
      <vt:lpstr>Areas of Support</vt:lpstr>
      <vt:lpstr>Knowledge Syntheses / Evidence Syntheses</vt:lpstr>
      <vt:lpstr>Research Data Management</vt:lpstr>
      <vt:lpstr>Data, Statistics and GIS</vt:lpstr>
      <vt:lpstr>Digital Research Centre</vt:lpstr>
      <vt:lpstr>Publishing</vt:lpstr>
      <vt:lpstr>HARVEST</vt:lpstr>
      <vt:lpstr>PowerPoint Presentation</vt:lpstr>
      <vt:lpstr>PowerPoint Presentation</vt:lpstr>
      <vt:lpstr>Your University Library: We’re Here to Help</vt:lpstr>
    </vt:vector>
  </TitlesOfParts>
  <Company>Division of Media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David Snell</dc:creator>
  <cp:revision>1</cp:revision>
  <cp:lastPrinted>2017-10-23T15:52:14Z</cp:lastPrinted>
  <dcterms:created xsi:type="dcterms:W3CDTF">2010-08-15T00:58:23Z</dcterms:created>
  <dcterms:modified xsi:type="dcterms:W3CDTF">2023-05-01T18:08:35Z</dcterms:modified>
</cp:coreProperties>
</file>