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7"/>
  </p:notesMasterIdLst>
  <p:sldIdLst>
    <p:sldId id="256" r:id="rId3"/>
    <p:sldId id="257" r:id="rId4"/>
    <p:sldId id="258" r:id="rId5"/>
    <p:sldId id="259" r:id="rId6"/>
    <p:sldId id="273" r:id="rId7"/>
    <p:sldId id="274" r:id="rId8"/>
    <p:sldId id="275" r:id="rId9"/>
    <p:sldId id="276" r:id="rId10"/>
    <p:sldId id="277" r:id="rId11"/>
    <p:sldId id="278" r:id="rId12"/>
    <p:sldId id="279" r:id="rId13"/>
    <p:sldId id="262" r:id="rId14"/>
    <p:sldId id="260"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FFB7D0-2596-4521-8B39-F79E4CEE475F}" v="3" dt="2023-02-07T21:31:56.1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6" Type="http://schemas.openxmlformats.org/officeDocument/2006/relationships/image" Target="../media/image17.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ata2.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10" Type="http://schemas.openxmlformats.org/officeDocument/2006/relationships/image" Target="../media/image27.svg"/><Relationship Id="rId4" Type="http://schemas.openxmlformats.org/officeDocument/2006/relationships/image" Target="../media/image21.svg"/><Relationship Id="rId9" Type="http://schemas.openxmlformats.org/officeDocument/2006/relationships/image" Target="../media/image26.png"/></Relationships>
</file>

<file path=ppt/diagrams/_rels/data3.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5" Type="http://schemas.openxmlformats.org/officeDocument/2006/relationships/image" Target="../media/image32.png"/><Relationship Id="rId10" Type="http://schemas.openxmlformats.org/officeDocument/2006/relationships/image" Target="../media/image13.svg"/><Relationship Id="rId4" Type="http://schemas.openxmlformats.org/officeDocument/2006/relationships/image" Target="../media/image31.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6" Type="http://schemas.openxmlformats.org/officeDocument/2006/relationships/image" Target="../media/image17.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10" Type="http://schemas.openxmlformats.org/officeDocument/2006/relationships/image" Target="../media/image27.svg"/><Relationship Id="rId4" Type="http://schemas.openxmlformats.org/officeDocument/2006/relationships/image" Target="../media/image21.svg"/><Relationship Id="rId9" Type="http://schemas.openxmlformats.org/officeDocument/2006/relationships/image" Target="../media/image26.png"/></Relationships>
</file>

<file path=ppt/diagrams/_rels/drawing3.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5" Type="http://schemas.openxmlformats.org/officeDocument/2006/relationships/image" Target="../media/image32.png"/><Relationship Id="rId10" Type="http://schemas.openxmlformats.org/officeDocument/2006/relationships/image" Target="../media/image13.svg"/><Relationship Id="rId4" Type="http://schemas.openxmlformats.org/officeDocument/2006/relationships/image" Target="../media/image31.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146E482-B136-4242-B527-B23A380C77EA}"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08A02D5-436B-4B36-9A37-03DBC3860E46}">
      <dgm:prSet custT="1"/>
      <dgm:spPr/>
      <dgm:t>
        <a:bodyPr/>
        <a:lstStyle/>
        <a:p>
          <a:pPr>
            <a:defRPr cap="all"/>
          </a:pPr>
          <a:r>
            <a:rPr lang="en-US" sz="1400" dirty="0"/>
            <a:t>Key Point: </a:t>
          </a:r>
          <a:r>
            <a:rPr lang="en-US" sz="1400" b="1" i="1" dirty="0"/>
            <a:t>Adjudicators are drawn from multiple disciplines</a:t>
          </a:r>
          <a:endParaRPr lang="en-US" sz="1400" dirty="0"/>
        </a:p>
      </dgm:t>
    </dgm:pt>
    <dgm:pt modelId="{17616547-C6D9-4672-8319-104C28F1DDBD}" type="parTrans" cxnId="{B04F7A83-7EA4-468B-931C-42665FC913B4}">
      <dgm:prSet/>
      <dgm:spPr/>
      <dgm:t>
        <a:bodyPr/>
        <a:lstStyle/>
        <a:p>
          <a:endParaRPr lang="en-US"/>
        </a:p>
      </dgm:t>
    </dgm:pt>
    <dgm:pt modelId="{84D15D71-D75F-49A0-8DA3-FA0843BFE134}" type="sibTrans" cxnId="{B04F7A83-7EA4-468B-931C-42665FC913B4}">
      <dgm:prSet/>
      <dgm:spPr/>
      <dgm:t>
        <a:bodyPr/>
        <a:lstStyle/>
        <a:p>
          <a:endParaRPr lang="en-US"/>
        </a:p>
      </dgm:t>
    </dgm:pt>
    <dgm:pt modelId="{F8657566-820C-41C1-BB9E-B0537A40CA77}">
      <dgm:prSet custT="1"/>
      <dgm:spPr/>
      <dgm:t>
        <a:bodyPr/>
        <a:lstStyle/>
        <a:p>
          <a:pPr>
            <a:defRPr cap="all"/>
          </a:pPr>
          <a:r>
            <a:rPr lang="en-US" sz="1400" dirty="0"/>
            <a:t>Context (purpose, objectives, originality, research gap) is clear</a:t>
          </a:r>
        </a:p>
      </dgm:t>
    </dgm:pt>
    <dgm:pt modelId="{49F3F508-E881-4EA3-958E-3D87FF85C6AA}" type="parTrans" cxnId="{5322D7B6-C686-4830-A9A3-F33170F3D623}">
      <dgm:prSet/>
      <dgm:spPr/>
      <dgm:t>
        <a:bodyPr/>
        <a:lstStyle/>
        <a:p>
          <a:endParaRPr lang="en-US"/>
        </a:p>
      </dgm:t>
    </dgm:pt>
    <dgm:pt modelId="{A9AE6A24-2619-40FA-8BF4-8736C5B9DE52}" type="sibTrans" cxnId="{5322D7B6-C686-4830-A9A3-F33170F3D623}">
      <dgm:prSet/>
      <dgm:spPr/>
      <dgm:t>
        <a:bodyPr/>
        <a:lstStyle/>
        <a:p>
          <a:endParaRPr lang="en-US"/>
        </a:p>
      </dgm:t>
    </dgm:pt>
    <dgm:pt modelId="{1C9816EC-0165-4AC1-BC54-E7F7D1D2B089}">
      <dgm:prSet custT="1"/>
      <dgm:spPr/>
      <dgm:t>
        <a:bodyPr/>
        <a:lstStyle/>
        <a:p>
          <a:pPr>
            <a:defRPr cap="all"/>
          </a:pPr>
          <a:r>
            <a:rPr lang="en-US" sz="1400" dirty="0"/>
            <a:t>Context is connected to relevant (and current) scholarly literature</a:t>
          </a:r>
        </a:p>
      </dgm:t>
    </dgm:pt>
    <dgm:pt modelId="{19D5DD28-F198-4A74-809E-87F16AB690C8}" type="parTrans" cxnId="{C0E25774-02F6-4801-83CE-6C1932599FDA}">
      <dgm:prSet/>
      <dgm:spPr/>
      <dgm:t>
        <a:bodyPr/>
        <a:lstStyle/>
        <a:p>
          <a:endParaRPr lang="en-US"/>
        </a:p>
      </dgm:t>
    </dgm:pt>
    <dgm:pt modelId="{CD77F9C1-1C0A-4AFF-8C66-5F13A76EA99A}" type="sibTrans" cxnId="{C0E25774-02F6-4801-83CE-6C1932599FDA}">
      <dgm:prSet/>
      <dgm:spPr/>
      <dgm:t>
        <a:bodyPr/>
        <a:lstStyle/>
        <a:p>
          <a:endParaRPr lang="en-US"/>
        </a:p>
      </dgm:t>
    </dgm:pt>
    <dgm:pt modelId="{9BC499D9-0BFA-45FA-AA2F-30304223F560}">
      <dgm:prSet custT="1"/>
      <dgm:spPr/>
      <dgm:t>
        <a:bodyPr/>
        <a:lstStyle/>
        <a:p>
          <a:pPr>
            <a:defRPr cap="all"/>
          </a:pPr>
          <a:r>
            <a:rPr lang="en-US" sz="1400" dirty="0"/>
            <a:t>Theories are clearly described, not just named</a:t>
          </a:r>
        </a:p>
      </dgm:t>
    </dgm:pt>
    <dgm:pt modelId="{8C7BC301-6DB1-4E16-BA23-874679F2D06A}" type="parTrans" cxnId="{6291BBBC-361E-49B4-A569-54BC19368956}">
      <dgm:prSet/>
      <dgm:spPr/>
      <dgm:t>
        <a:bodyPr/>
        <a:lstStyle/>
        <a:p>
          <a:endParaRPr lang="en-US"/>
        </a:p>
      </dgm:t>
    </dgm:pt>
    <dgm:pt modelId="{6FABD503-F8BE-444C-9DB9-97279D80DC30}" type="sibTrans" cxnId="{6291BBBC-361E-49B4-A569-54BC19368956}">
      <dgm:prSet/>
      <dgm:spPr/>
      <dgm:t>
        <a:bodyPr/>
        <a:lstStyle/>
        <a:p>
          <a:endParaRPr lang="en-US"/>
        </a:p>
      </dgm:t>
    </dgm:pt>
    <dgm:pt modelId="{1E04E63E-83AD-4642-B5B5-EF9DF2DC7E50}">
      <dgm:prSet custT="1"/>
      <dgm:spPr/>
      <dgm:t>
        <a:bodyPr/>
        <a:lstStyle/>
        <a:p>
          <a:pPr>
            <a:defRPr cap="all"/>
          </a:pPr>
          <a:r>
            <a:rPr lang="en-US" sz="1400" dirty="0"/>
            <a:t>Methods are detailed (sample, collection methods, data analysis)</a:t>
          </a:r>
        </a:p>
      </dgm:t>
    </dgm:pt>
    <dgm:pt modelId="{79C8DAFE-5CF0-49B1-A641-7FEE37B746CE}" type="parTrans" cxnId="{A405C0A9-E3FC-4641-8189-6064656C2F24}">
      <dgm:prSet/>
      <dgm:spPr/>
      <dgm:t>
        <a:bodyPr/>
        <a:lstStyle/>
        <a:p>
          <a:endParaRPr lang="en-US"/>
        </a:p>
      </dgm:t>
    </dgm:pt>
    <dgm:pt modelId="{FC5A9C1E-D6BF-43B6-B96C-1083873AD063}" type="sibTrans" cxnId="{A405C0A9-E3FC-4641-8189-6064656C2F24}">
      <dgm:prSet/>
      <dgm:spPr/>
      <dgm:t>
        <a:bodyPr/>
        <a:lstStyle/>
        <a:p>
          <a:endParaRPr lang="en-US"/>
        </a:p>
      </dgm:t>
    </dgm:pt>
    <dgm:pt modelId="{EE457DF9-906F-46EF-A915-429AA5B1D4E1}">
      <dgm:prSet custT="1"/>
      <dgm:spPr/>
      <dgm:t>
        <a:bodyPr/>
        <a:lstStyle/>
        <a:p>
          <a:pPr>
            <a:defRPr cap="all"/>
          </a:pPr>
          <a:r>
            <a:rPr lang="en-US" sz="1400" dirty="0"/>
            <a:t>Mentorship/training for students and what they ‘get out of it’ are clearly identified</a:t>
          </a:r>
        </a:p>
      </dgm:t>
    </dgm:pt>
    <dgm:pt modelId="{A08C4AD8-D115-4652-8167-D3A2F80282F0}" type="parTrans" cxnId="{B5AED451-F963-4C9F-951D-DAEF401A64B4}">
      <dgm:prSet/>
      <dgm:spPr/>
      <dgm:t>
        <a:bodyPr/>
        <a:lstStyle/>
        <a:p>
          <a:endParaRPr lang="en-US"/>
        </a:p>
      </dgm:t>
    </dgm:pt>
    <dgm:pt modelId="{A92847E5-1ED9-457F-9D37-16DC11767DE3}" type="sibTrans" cxnId="{B5AED451-F963-4C9F-951D-DAEF401A64B4}">
      <dgm:prSet/>
      <dgm:spPr/>
      <dgm:t>
        <a:bodyPr/>
        <a:lstStyle/>
        <a:p>
          <a:endParaRPr lang="en-US"/>
        </a:p>
      </dgm:t>
    </dgm:pt>
    <dgm:pt modelId="{31AD5AAF-EA8F-4F98-B465-111BCC0CE89D}">
      <dgm:prSet custT="1"/>
      <dgm:spPr/>
      <dgm:t>
        <a:bodyPr/>
        <a:lstStyle/>
        <a:p>
          <a:pPr>
            <a:defRPr cap="all"/>
          </a:pPr>
          <a:r>
            <a:rPr lang="en-US" sz="1400" dirty="0"/>
            <a:t>Impact within and beyond scholarly community is described</a:t>
          </a:r>
        </a:p>
      </dgm:t>
    </dgm:pt>
    <dgm:pt modelId="{12A2AC3C-8351-4B8D-B4D0-D46A610C1DC3}" type="parTrans" cxnId="{7759F017-F0EE-445F-9D9E-F1DB7CD7CF76}">
      <dgm:prSet/>
      <dgm:spPr/>
      <dgm:t>
        <a:bodyPr/>
        <a:lstStyle/>
        <a:p>
          <a:endParaRPr lang="en-US"/>
        </a:p>
      </dgm:t>
    </dgm:pt>
    <dgm:pt modelId="{8C33CC78-7640-41F8-B323-11ECC3BDC23F}" type="sibTrans" cxnId="{7759F017-F0EE-445F-9D9E-F1DB7CD7CF76}">
      <dgm:prSet/>
      <dgm:spPr/>
      <dgm:t>
        <a:bodyPr/>
        <a:lstStyle/>
        <a:p>
          <a:endParaRPr lang="en-US"/>
        </a:p>
      </dgm:t>
    </dgm:pt>
    <dgm:pt modelId="{E48BC93F-142A-4610-85D8-F879E3537B15}">
      <dgm:prSet custT="1"/>
      <dgm:spPr/>
      <dgm:t>
        <a:bodyPr/>
        <a:lstStyle/>
        <a:p>
          <a:pPr>
            <a:defRPr cap="all"/>
          </a:pPr>
          <a:r>
            <a:rPr lang="en-US" sz="1400" dirty="0"/>
            <a:t>EDI constructs /practices are included in the design</a:t>
          </a:r>
        </a:p>
      </dgm:t>
    </dgm:pt>
    <dgm:pt modelId="{1CEA1227-708E-49A6-8882-CE043C99D608}" type="parTrans" cxnId="{D94F782E-2478-4C3F-A938-9E2F16A541B0}">
      <dgm:prSet/>
      <dgm:spPr/>
      <dgm:t>
        <a:bodyPr/>
        <a:lstStyle/>
        <a:p>
          <a:endParaRPr lang="en-US"/>
        </a:p>
      </dgm:t>
    </dgm:pt>
    <dgm:pt modelId="{372B2F66-97AE-402C-B63C-67691924235B}" type="sibTrans" cxnId="{D94F782E-2478-4C3F-A938-9E2F16A541B0}">
      <dgm:prSet/>
      <dgm:spPr/>
      <dgm:t>
        <a:bodyPr/>
        <a:lstStyle/>
        <a:p>
          <a:endParaRPr lang="en-US"/>
        </a:p>
      </dgm:t>
    </dgm:pt>
    <dgm:pt modelId="{36CE4D63-9331-4916-BD91-4E7069204CCE}" type="pres">
      <dgm:prSet presAssocID="{E146E482-B136-4242-B527-B23A380C77EA}" presName="root" presStyleCnt="0">
        <dgm:presLayoutVars>
          <dgm:dir/>
          <dgm:resizeHandles val="exact"/>
        </dgm:presLayoutVars>
      </dgm:prSet>
      <dgm:spPr/>
    </dgm:pt>
    <dgm:pt modelId="{5FDDA357-6812-454C-A747-39E2D4B59A77}" type="pres">
      <dgm:prSet presAssocID="{708A02D5-436B-4B36-9A37-03DBC3860E46}" presName="compNode" presStyleCnt="0"/>
      <dgm:spPr/>
    </dgm:pt>
    <dgm:pt modelId="{045D03C2-F46C-4EA1-8532-5D0AD3ACAD93}" type="pres">
      <dgm:prSet presAssocID="{708A02D5-436B-4B36-9A37-03DBC3860E46}" presName="iconBgRect" presStyleLbl="bgShp" presStyleIdx="0" presStyleCnt="8"/>
      <dgm:spPr>
        <a:prstGeom prst="round2DiagRect">
          <a:avLst>
            <a:gd name="adj1" fmla="val 29727"/>
            <a:gd name="adj2" fmla="val 0"/>
          </a:avLst>
        </a:prstGeom>
      </dgm:spPr>
    </dgm:pt>
    <dgm:pt modelId="{93677790-DDE2-4BC9-B34D-4F4F52A507C1}" type="pres">
      <dgm:prSet presAssocID="{708A02D5-436B-4B36-9A37-03DBC3860E46}"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rawing Compass"/>
        </a:ext>
      </dgm:extLst>
    </dgm:pt>
    <dgm:pt modelId="{A213C257-B4B8-495C-8373-180FE03C585A}" type="pres">
      <dgm:prSet presAssocID="{708A02D5-436B-4B36-9A37-03DBC3860E46}" presName="spaceRect" presStyleCnt="0"/>
      <dgm:spPr/>
    </dgm:pt>
    <dgm:pt modelId="{2173E1D0-C6E1-48E2-9B82-A1C69F0C411F}" type="pres">
      <dgm:prSet presAssocID="{708A02D5-436B-4B36-9A37-03DBC3860E46}" presName="textRect" presStyleLbl="revTx" presStyleIdx="0" presStyleCnt="8" custScaleY="147031">
        <dgm:presLayoutVars>
          <dgm:chMax val="1"/>
          <dgm:chPref val="1"/>
        </dgm:presLayoutVars>
      </dgm:prSet>
      <dgm:spPr/>
    </dgm:pt>
    <dgm:pt modelId="{1DEDC628-7CF0-4DF6-B437-2CFE17DF77F4}" type="pres">
      <dgm:prSet presAssocID="{84D15D71-D75F-49A0-8DA3-FA0843BFE134}" presName="sibTrans" presStyleCnt="0"/>
      <dgm:spPr/>
    </dgm:pt>
    <dgm:pt modelId="{F05A18D4-8673-42E8-AC3A-2A578D519D78}" type="pres">
      <dgm:prSet presAssocID="{F8657566-820C-41C1-BB9E-B0537A40CA77}" presName="compNode" presStyleCnt="0"/>
      <dgm:spPr/>
    </dgm:pt>
    <dgm:pt modelId="{9D006CD8-C094-42AA-A1AB-8DE503D7FA59}" type="pres">
      <dgm:prSet presAssocID="{F8657566-820C-41C1-BB9E-B0537A40CA77}" presName="iconBgRect" presStyleLbl="bgShp" presStyleIdx="1" presStyleCnt="8"/>
      <dgm:spPr>
        <a:prstGeom prst="round2DiagRect">
          <a:avLst>
            <a:gd name="adj1" fmla="val 29727"/>
            <a:gd name="adj2" fmla="val 0"/>
          </a:avLst>
        </a:prstGeom>
      </dgm:spPr>
    </dgm:pt>
    <dgm:pt modelId="{FC2D5F2B-1FCF-47F4-826B-DC2A12FBAF56}" type="pres">
      <dgm:prSet presAssocID="{F8657566-820C-41C1-BB9E-B0537A40CA77}"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Zoom Out"/>
        </a:ext>
      </dgm:extLst>
    </dgm:pt>
    <dgm:pt modelId="{EF97E7E8-4E0D-4088-815C-D057D007AF79}" type="pres">
      <dgm:prSet presAssocID="{F8657566-820C-41C1-BB9E-B0537A40CA77}" presName="spaceRect" presStyleCnt="0"/>
      <dgm:spPr/>
    </dgm:pt>
    <dgm:pt modelId="{EC0FAB31-FD60-4627-9E6E-8CD01CF5ECB8}" type="pres">
      <dgm:prSet presAssocID="{F8657566-820C-41C1-BB9E-B0537A40CA77}" presName="textRect" presStyleLbl="revTx" presStyleIdx="1" presStyleCnt="8" custScaleY="167143" custLinFactNeighborX="-1843" custLinFactNeighborY="9739">
        <dgm:presLayoutVars>
          <dgm:chMax val="1"/>
          <dgm:chPref val="1"/>
        </dgm:presLayoutVars>
      </dgm:prSet>
      <dgm:spPr/>
    </dgm:pt>
    <dgm:pt modelId="{CA0E902A-B51D-46E2-B91E-C92F0A904ECD}" type="pres">
      <dgm:prSet presAssocID="{A9AE6A24-2619-40FA-8BF4-8736C5B9DE52}" presName="sibTrans" presStyleCnt="0"/>
      <dgm:spPr/>
    </dgm:pt>
    <dgm:pt modelId="{93FD7BD1-28F6-468C-9CFD-2F4421A774BF}" type="pres">
      <dgm:prSet presAssocID="{1C9816EC-0165-4AC1-BC54-E7F7D1D2B089}" presName="compNode" presStyleCnt="0"/>
      <dgm:spPr/>
    </dgm:pt>
    <dgm:pt modelId="{4143B9EC-789E-4689-9B65-D7D9D5963F5B}" type="pres">
      <dgm:prSet presAssocID="{1C9816EC-0165-4AC1-BC54-E7F7D1D2B089}" presName="iconBgRect" presStyleLbl="bgShp" presStyleIdx="2" presStyleCnt="8"/>
      <dgm:spPr>
        <a:prstGeom prst="round2DiagRect">
          <a:avLst>
            <a:gd name="adj1" fmla="val 29727"/>
            <a:gd name="adj2" fmla="val 0"/>
          </a:avLst>
        </a:prstGeom>
      </dgm:spPr>
    </dgm:pt>
    <dgm:pt modelId="{CCBD797D-A12F-44E4-9823-80B1B5D9F033}" type="pres">
      <dgm:prSet presAssocID="{1C9816EC-0165-4AC1-BC54-E7F7D1D2B089}"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on Shelf"/>
        </a:ext>
      </dgm:extLst>
    </dgm:pt>
    <dgm:pt modelId="{895712E9-EF59-40BD-B7FF-144AC9C97C30}" type="pres">
      <dgm:prSet presAssocID="{1C9816EC-0165-4AC1-BC54-E7F7D1D2B089}" presName="spaceRect" presStyleCnt="0"/>
      <dgm:spPr/>
    </dgm:pt>
    <dgm:pt modelId="{31B2D4EF-E23F-45E8-9C47-C8E61C0A77F4}" type="pres">
      <dgm:prSet presAssocID="{1C9816EC-0165-4AC1-BC54-E7F7D1D2B089}" presName="textRect" presStyleLbl="revTx" presStyleIdx="2" presStyleCnt="8" custScaleX="117500" custScaleY="109228" custLinFactNeighborX="0" custLinFactNeighborY="-20085">
        <dgm:presLayoutVars>
          <dgm:chMax val="1"/>
          <dgm:chPref val="1"/>
        </dgm:presLayoutVars>
      </dgm:prSet>
      <dgm:spPr/>
    </dgm:pt>
    <dgm:pt modelId="{581DE3A6-1F5B-4D24-95B2-4B281B0FF3D5}" type="pres">
      <dgm:prSet presAssocID="{CD77F9C1-1C0A-4AFF-8C66-5F13A76EA99A}" presName="sibTrans" presStyleCnt="0"/>
      <dgm:spPr/>
    </dgm:pt>
    <dgm:pt modelId="{311529D3-637A-414F-A7B3-A3D2887A477D}" type="pres">
      <dgm:prSet presAssocID="{9BC499D9-0BFA-45FA-AA2F-30304223F560}" presName="compNode" presStyleCnt="0"/>
      <dgm:spPr/>
    </dgm:pt>
    <dgm:pt modelId="{92633BA3-FD02-402D-84FA-761D51187315}" type="pres">
      <dgm:prSet presAssocID="{9BC499D9-0BFA-45FA-AA2F-30304223F560}" presName="iconBgRect" presStyleLbl="bgShp" presStyleIdx="3" presStyleCnt="8"/>
      <dgm:spPr>
        <a:prstGeom prst="round2DiagRect">
          <a:avLst>
            <a:gd name="adj1" fmla="val 29727"/>
            <a:gd name="adj2" fmla="val 0"/>
          </a:avLst>
        </a:prstGeom>
      </dgm:spPr>
    </dgm:pt>
    <dgm:pt modelId="{AE9AE688-4269-47BC-A057-60B3759E07C0}" type="pres">
      <dgm:prSet presAssocID="{9BC499D9-0BFA-45FA-AA2F-30304223F560}"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C7DB7A6C-A495-445F-B665-0A2EB91821CD}" type="pres">
      <dgm:prSet presAssocID="{9BC499D9-0BFA-45FA-AA2F-30304223F560}" presName="spaceRect" presStyleCnt="0"/>
      <dgm:spPr/>
    </dgm:pt>
    <dgm:pt modelId="{A912E4A1-93ED-4A2D-98AB-FBDB21D5708A}" type="pres">
      <dgm:prSet presAssocID="{9BC499D9-0BFA-45FA-AA2F-30304223F560}" presName="textRect" presStyleLbl="revTx" presStyleIdx="3" presStyleCnt="8">
        <dgm:presLayoutVars>
          <dgm:chMax val="1"/>
          <dgm:chPref val="1"/>
        </dgm:presLayoutVars>
      </dgm:prSet>
      <dgm:spPr/>
    </dgm:pt>
    <dgm:pt modelId="{1E4DC555-377C-4382-BC61-1447FADDBF84}" type="pres">
      <dgm:prSet presAssocID="{6FABD503-F8BE-444C-9DB9-97279D80DC30}" presName="sibTrans" presStyleCnt="0"/>
      <dgm:spPr/>
    </dgm:pt>
    <dgm:pt modelId="{A3567BFC-6F11-4A25-B9DC-2E4F2E2C3108}" type="pres">
      <dgm:prSet presAssocID="{1E04E63E-83AD-4642-B5B5-EF9DF2DC7E50}" presName="compNode" presStyleCnt="0"/>
      <dgm:spPr/>
    </dgm:pt>
    <dgm:pt modelId="{1C280C6F-D473-4372-84E7-4BFE51D4B00D}" type="pres">
      <dgm:prSet presAssocID="{1E04E63E-83AD-4642-B5B5-EF9DF2DC7E50}" presName="iconBgRect" presStyleLbl="bgShp" presStyleIdx="4" presStyleCnt="8" custLinFactNeighborX="2014" custLinFactNeighborY="12891"/>
      <dgm:spPr>
        <a:prstGeom prst="round2DiagRect">
          <a:avLst>
            <a:gd name="adj1" fmla="val 29727"/>
            <a:gd name="adj2" fmla="val 0"/>
          </a:avLst>
        </a:prstGeom>
      </dgm:spPr>
    </dgm:pt>
    <dgm:pt modelId="{DCC7537B-A7E3-4C51-83F3-D72E514379E2}" type="pres">
      <dgm:prSet presAssocID="{1E04E63E-83AD-4642-B5B5-EF9DF2DC7E50}"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ar chart"/>
        </a:ext>
      </dgm:extLst>
    </dgm:pt>
    <dgm:pt modelId="{28B8C251-1AD6-4A19-8046-23013A942633}" type="pres">
      <dgm:prSet presAssocID="{1E04E63E-83AD-4642-B5B5-EF9DF2DC7E50}" presName="spaceRect" presStyleCnt="0"/>
      <dgm:spPr/>
    </dgm:pt>
    <dgm:pt modelId="{EC32DE3B-6572-446B-9333-F9DA478C2301}" type="pres">
      <dgm:prSet presAssocID="{1E04E63E-83AD-4642-B5B5-EF9DF2DC7E50}" presName="textRect" presStyleLbl="revTx" presStyleIdx="4" presStyleCnt="8" custScaleY="177338" custLinFactNeighborX="-1843" custLinFactNeighborY="27646">
        <dgm:presLayoutVars>
          <dgm:chMax val="1"/>
          <dgm:chPref val="1"/>
        </dgm:presLayoutVars>
      </dgm:prSet>
      <dgm:spPr/>
    </dgm:pt>
    <dgm:pt modelId="{D1C4FB3E-76BB-41F7-AA2A-4A8C421E439E}" type="pres">
      <dgm:prSet presAssocID="{FC5A9C1E-D6BF-43B6-B96C-1083873AD063}" presName="sibTrans" presStyleCnt="0"/>
      <dgm:spPr/>
    </dgm:pt>
    <dgm:pt modelId="{E947D2E5-FF1B-4227-9774-16FEB4BE2C94}" type="pres">
      <dgm:prSet presAssocID="{EE457DF9-906F-46EF-A915-429AA5B1D4E1}" presName="compNode" presStyleCnt="0"/>
      <dgm:spPr/>
    </dgm:pt>
    <dgm:pt modelId="{6CEC0A78-C17B-46D1-9B35-688345499ADC}" type="pres">
      <dgm:prSet presAssocID="{EE457DF9-906F-46EF-A915-429AA5B1D4E1}" presName="iconBgRect" presStyleLbl="bgShp" presStyleIdx="5" presStyleCnt="8"/>
      <dgm:spPr>
        <a:prstGeom prst="round2DiagRect">
          <a:avLst>
            <a:gd name="adj1" fmla="val 29727"/>
            <a:gd name="adj2" fmla="val 0"/>
          </a:avLst>
        </a:prstGeom>
      </dgm:spPr>
    </dgm:pt>
    <dgm:pt modelId="{FAE286BF-C4CE-4AA5-96FE-E559DA9E9164}" type="pres">
      <dgm:prSet presAssocID="{EE457DF9-906F-46EF-A915-429AA5B1D4E1}"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lassroom"/>
        </a:ext>
      </dgm:extLst>
    </dgm:pt>
    <dgm:pt modelId="{702BEB48-DB1B-4E79-B74A-8CFC95F5AB31}" type="pres">
      <dgm:prSet presAssocID="{EE457DF9-906F-46EF-A915-429AA5B1D4E1}" presName="spaceRect" presStyleCnt="0"/>
      <dgm:spPr/>
    </dgm:pt>
    <dgm:pt modelId="{577FC551-72FA-4198-A507-A7C31821675D}" type="pres">
      <dgm:prSet presAssocID="{EE457DF9-906F-46EF-A915-429AA5B1D4E1}" presName="textRect" presStyleLbl="revTx" presStyleIdx="5" presStyleCnt="8">
        <dgm:presLayoutVars>
          <dgm:chMax val="1"/>
          <dgm:chPref val="1"/>
        </dgm:presLayoutVars>
      </dgm:prSet>
      <dgm:spPr/>
    </dgm:pt>
    <dgm:pt modelId="{CB7631D0-4371-4C90-B345-BD65B9D89D2E}" type="pres">
      <dgm:prSet presAssocID="{A92847E5-1ED9-457F-9D37-16DC11767DE3}" presName="sibTrans" presStyleCnt="0"/>
      <dgm:spPr/>
    </dgm:pt>
    <dgm:pt modelId="{EF92B940-37FC-4C35-BD86-A0963B9B64A6}" type="pres">
      <dgm:prSet presAssocID="{31AD5AAF-EA8F-4F98-B465-111BCC0CE89D}" presName="compNode" presStyleCnt="0"/>
      <dgm:spPr/>
    </dgm:pt>
    <dgm:pt modelId="{15C52283-8A85-4C12-BE73-2424405A0910}" type="pres">
      <dgm:prSet presAssocID="{31AD5AAF-EA8F-4F98-B465-111BCC0CE89D}" presName="iconBgRect" presStyleLbl="bgShp" presStyleIdx="6" presStyleCnt="8"/>
      <dgm:spPr>
        <a:prstGeom prst="round2DiagRect">
          <a:avLst>
            <a:gd name="adj1" fmla="val 29727"/>
            <a:gd name="adj2" fmla="val 0"/>
          </a:avLst>
        </a:prstGeom>
      </dgm:spPr>
    </dgm:pt>
    <dgm:pt modelId="{1FB7C660-2470-45A6-83FF-ADA8825D5F58}" type="pres">
      <dgm:prSet presAssocID="{31AD5AAF-EA8F-4F98-B465-111BCC0CE89D}"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Light Bulb and Gear"/>
        </a:ext>
      </dgm:extLst>
    </dgm:pt>
    <dgm:pt modelId="{92CCF643-9B5F-4EB1-A08D-2E8F63929328}" type="pres">
      <dgm:prSet presAssocID="{31AD5AAF-EA8F-4F98-B465-111BCC0CE89D}" presName="spaceRect" presStyleCnt="0"/>
      <dgm:spPr/>
    </dgm:pt>
    <dgm:pt modelId="{7D3D31E5-5C65-40A4-B109-67024C298B3D}" type="pres">
      <dgm:prSet presAssocID="{31AD5AAF-EA8F-4F98-B465-111BCC0CE89D}" presName="textRect" presStyleLbl="revTx" presStyleIdx="6" presStyleCnt="8" custScaleY="168100">
        <dgm:presLayoutVars>
          <dgm:chMax val="1"/>
          <dgm:chPref val="1"/>
        </dgm:presLayoutVars>
      </dgm:prSet>
      <dgm:spPr/>
    </dgm:pt>
    <dgm:pt modelId="{F450DE45-E2A9-4791-9852-893A94FC776A}" type="pres">
      <dgm:prSet presAssocID="{8C33CC78-7640-41F8-B323-11ECC3BDC23F}" presName="sibTrans" presStyleCnt="0"/>
      <dgm:spPr/>
    </dgm:pt>
    <dgm:pt modelId="{DB5D57B6-C2C6-4EF4-BB13-CB416FF945B3}" type="pres">
      <dgm:prSet presAssocID="{E48BC93F-142A-4610-85D8-F879E3537B15}" presName="compNode" presStyleCnt="0"/>
      <dgm:spPr/>
    </dgm:pt>
    <dgm:pt modelId="{FA2517FA-9562-40DF-947E-18031EB88A3B}" type="pres">
      <dgm:prSet presAssocID="{E48BC93F-142A-4610-85D8-F879E3537B15}" presName="iconBgRect" presStyleLbl="bgShp" presStyleIdx="7" presStyleCnt="8"/>
      <dgm:spPr>
        <a:prstGeom prst="round2DiagRect">
          <a:avLst>
            <a:gd name="adj1" fmla="val 29727"/>
            <a:gd name="adj2" fmla="val 0"/>
          </a:avLst>
        </a:prstGeom>
      </dgm:spPr>
    </dgm:pt>
    <dgm:pt modelId="{7E839AC1-1782-4401-AF83-13536A63DDCC}" type="pres">
      <dgm:prSet presAssocID="{E48BC93F-142A-4610-85D8-F879E3537B15}"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Presentation with Checklist"/>
        </a:ext>
      </dgm:extLst>
    </dgm:pt>
    <dgm:pt modelId="{06C2A142-EF81-4E75-9D8D-DDE1D22561B5}" type="pres">
      <dgm:prSet presAssocID="{E48BC93F-142A-4610-85D8-F879E3537B15}" presName="spaceRect" presStyleCnt="0"/>
      <dgm:spPr/>
    </dgm:pt>
    <dgm:pt modelId="{8BB27510-4D21-48E5-9C95-6ADA6999E8F3}" type="pres">
      <dgm:prSet presAssocID="{E48BC93F-142A-4610-85D8-F879E3537B15}" presName="textRect" presStyleLbl="revTx" presStyleIdx="7" presStyleCnt="8" custScaleX="105964" custLinFactNeighborX="3169" custLinFactNeighborY="-18832">
        <dgm:presLayoutVars>
          <dgm:chMax val="1"/>
          <dgm:chPref val="1"/>
        </dgm:presLayoutVars>
      </dgm:prSet>
      <dgm:spPr/>
    </dgm:pt>
  </dgm:ptLst>
  <dgm:cxnLst>
    <dgm:cxn modelId="{A9DA670A-1522-4156-B9B3-17535C56932C}" type="presOf" srcId="{1C9816EC-0165-4AC1-BC54-E7F7D1D2B089}" destId="{31B2D4EF-E23F-45E8-9C47-C8E61C0A77F4}" srcOrd="0" destOrd="0" presId="urn:microsoft.com/office/officeart/2018/5/layout/IconLeafLabelList"/>
    <dgm:cxn modelId="{7759F017-F0EE-445F-9D9E-F1DB7CD7CF76}" srcId="{E146E482-B136-4242-B527-B23A380C77EA}" destId="{31AD5AAF-EA8F-4F98-B465-111BCC0CE89D}" srcOrd="6" destOrd="0" parTransId="{12A2AC3C-8351-4B8D-B4D0-D46A610C1DC3}" sibTransId="{8C33CC78-7640-41F8-B323-11ECC3BDC23F}"/>
    <dgm:cxn modelId="{6635F426-522B-43B3-A873-9D3986A70640}" type="presOf" srcId="{9BC499D9-0BFA-45FA-AA2F-30304223F560}" destId="{A912E4A1-93ED-4A2D-98AB-FBDB21D5708A}" srcOrd="0" destOrd="0" presId="urn:microsoft.com/office/officeart/2018/5/layout/IconLeafLabelList"/>
    <dgm:cxn modelId="{D94F782E-2478-4C3F-A938-9E2F16A541B0}" srcId="{E146E482-B136-4242-B527-B23A380C77EA}" destId="{E48BC93F-142A-4610-85D8-F879E3537B15}" srcOrd="7" destOrd="0" parTransId="{1CEA1227-708E-49A6-8882-CE043C99D608}" sibTransId="{372B2F66-97AE-402C-B63C-67691924235B}"/>
    <dgm:cxn modelId="{CCB5BC5E-0A64-4573-B4C6-76A6218DF470}" type="presOf" srcId="{1E04E63E-83AD-4642-B5B5-EF9DF2DC7E50}" destId="{EC32DE3B-6572-446B-9333-F9DA478C2301}" srcOrd="0" destOrd="0" presId="urn:microsoft.com/office/officeart/2018/5/layout/IconLeafLabelList"/>
    <dgm:cxn modelId="{9A21CB6D-6837-4E27-94BB-CA89669BD74A}" type="presOf" srcId="{F8657566-820C-41C1-BB9E-B0537A40CA77}" destId="{EC0FAB31-FD60-4627-9E6E-8CD01CF5ECB8}" srcOrd="0" destOrd="0" presId="urn:microsoft.com/office/officeart/2018/5/layout/IconLeafLabelList"/>
    <dgm:cxn modelId="{B5AED451-F963-4C9F-951D-DAEF401A64B4}" srcId="{E146E482-B136-4242-B527-B23A380C77EA}" destId="{EE457DF9-906F-46EF-A915-429AA5B1D4E1}" srcOrd="5" destOrd="0" parTransId="{A08C4AD8-D115-4652-8167-D3A2F80282F0}" sibTransId="{A92847E5-1ED9-457F-9D37-16DC11767DE3}"/>
    <dgm:cxn modelId="{C0E25774-02F6-4801-83CE-6C1932599FDA}" srcId="{E146E482-B136-4242-B527-B23A380C77EA}" destId="{1C9816EC-0165-4AC1-BC54-E7F7D1D2B089}" srcOrd="2" destOrd="0" parTransId="{19D5DD28-F198-4A74-809E-87F16AB690C8}" sibTransId="{CD77F9C1-1C0A-4AFF-8C66-5F13A76EA99A}"/>
    <dgm:cxn modelId="{4C390159-007F-47F3-AE1E-6490C2780101}" type="presOf" srcId="{31AD5AAF-EA8F-4F98-B465-111BCC0CE89D}" destId="{7D3D31E5-5C65-40A4-B109-67024C298B3D}" srcOrd="0" destOrd="0" presId="urn:microsoft.com/office/officeart/2018/5/layout/IconLeafLabelList"/>
    <dgm:cxn modelId="{25A36C80-E7E5-4134-8D5B-950339D46DE3}" type="presOf" srcId="{EE457DF9-906F-46EF-A915-429AA5B1D4E1}" destId="{577FC551-72FA-4198-A507-A7C31821675D}" srcOrd="0" destOrd="0" presId="urn:microsoft.com/office/officeart/2018/5/layout/IconLeafLabelList"/>
    <dgm:cxn modelId="{B04F7A83-7EA4-468B-931C-42665FC913B4}" srcId="{E146E482-B136-4242-B527-B23A380C77EA}" destId="{708A02D5-436B-4B36-9A37-03DBC3860E46}" srcOrd="0" destOrd="0" parTransId="{17616547-C6D9-4672-8319-104C28F1DDBD}" sibTransId="{84D15D71-D75F-49A0-8DA3-FA0843BFE134}"/>
    <dgm:cxn modelId="{84C35893-2AA4-4C0F-85DF-AF794BCF0A62}" type="presOf" srcId="{E48BC93F-142A-4610-85D8-F879E3537B15}" destId="{8BB27510-4D21-48E5-9C95-6ADA6999E8F3}" srcOrd="0" destOrd="0" presId="urn:microsoft.com/office/officeart/2018/5/layout/IconLeafLabelList"/>
    <dgm:cxn modelId="{87482597-1276-4FA1-84E9-9F2168F60878}" type="presOf" srcId="{708A02D5-436B-4B36-9A37-03DBC3860E46}" destId="{2173E1D0-C6E1-48E2-9B82-A1C69F0C411F}" srcOrd="0" destOrd="0" presId="urn:microsoft.com/office/officeart/2018/5/layout/IconLeafLabelList"/>
    <dgm:cxn modelId="{A405C0A9-E3FC-4641-8189-6064656C2F24}" srcId="{E146E482-B136-4242-B527-B23A380C77EA}" destId="{1E04E63E-83AD-4642-B5B5-EF9DF2DC7E50}" srcOrd="4" destOrd="0" parTransId="{79C8DAFE-5CF0-49B1-A641-7FEE37B746CE}" sibTransId="{FC5A9C1E-D6BF-43B6-B96C-1083873AD063}"/>
    <dgm:cxn modelId="{911846AB-2FD4-4CC8-BDD9-84FC0AC0B4DD}" type="presOf" srcId="{E146E482-B136-4242-B527-B23A380C77EA}" destId="{36CE4D63-9331-4916-BD91-4E7069204CCE}" srcOrd="0" destOrd="0" presId="urn:microsoft.com/office/officeart/2018/5/layout/IconLeafLabelList"/>
    <dgm:cxn modelId="{5322D7B6-C686-4830-A9A3-F33170F3D623}" srcId="{E146E482-B136-4242-B527-B23A380C77EA}" destId="{F8657566-820C-41C1-BB9E-B0537A40CA77}" srcOrd="1" destOrd="0" parTransId="{49F3F508-E881-4EA3-958E-3D87FF85C6AA}" sibTransId="{A9AE6A24-2619-40FA-8BF4-8736C5B9DE52}"/>
    <dgm:cxn modelId="{6291BBBC-361E-49B4-A569-54BC19368956}" srcId="{E146E482-B136-4242-B527-B23A380C77EA}" destId="{9BC499D9-0BFA-45FA-AA2F-30304223F560}" srcOrd="3" destOrd="0" parTransId="{8C7BC301-6DB1-4E16-BA23-874679F2D06A}" sibTransId="{6FABD503-F8BE-444C-9DB9-97279D80DC30}"/>
    <dgm:cxn modelId="{9322D8B0-B2D5-4672-BDC1-BBD15B069F96}" type="presParOf" srcId="{36CE4D63-9331-4916-BD91-4E7069204CCE}" destId="{5FDDA357-6812-454C-A747-39E2D4B59A77}" srcOrd="0" destOrd="0" presId="urn:microsoft.com/office/officeart/2018/5/layout/IconLeafLabelList"/>
    <dgm:cxn modelId="{44913C31-9225-4757-882B-7D26532D2112}" type="presParOf" srcId="{5FDDA357-6812-454C-A747-39E2D4B59A77}" destId="{045D03C2-F46C-4EA1-8532-5D0AD3ACAD93}" srcOrd="0" destOrd="0" presId="urn:microsoft.com/office/officeart/2018/5/layout/IconLeafLabelList"/>
    <dgm:cxn modelId="{3C682F5F-7A8C-4625-920D-52DD0DD5123A}" type="presParOf" srcId="{5FDDA357-6812-454C-A747-39E2D4B59A77}" destId="{93677790-DDE2-4BC9-B34D-4F4F52A507C1}" srcOrd="1" destOrd="0" presId="urn:microsoft.com/office/officeart/2018/5/layout/IconLeafLabelList"/>
    <dgm:cxn modelId="{1D926906-F2A9-44F4-88D0-3889FA9E614F}" type="presParOf" srcId="{5FDDA357-6812-454C-A747-39E2D4B59A77}" destId="{A213C257-B4B8-495C-8373-180FE03C585A}" srcOrd="2" destOrd="0" presId="urn:microsoft.com/office/officeart/2018/5/layout/IconLeafLabelList"/>
    <dgm:cxn modelId="{C2117C41-3442-41CF-A254-6F682A560AD4}" type="presParOf" srcId="{5FDDA357-6812-454C-A747-39E2D4B59A77}" destId="{2173E1D0-C6E1-48E2-9B82-A1C69F0C411F}" srcOrd="3" destOrd="0" presId="urn:microsoft.com/office/officeart/2018/5/layout/IconLeafLabelList"/>
    <dgm:cxn modelId="{C678E441-9A03-4979-B1B9-00FEC6E3D86C}" type="presParOf" srcId="{36CE4D63-9331-4916-BD91-4E7069204CCE}" destId="{1DEDC628-7CF0-4DF6-B437-2CFE17DF77F4}" srcOrd="1" destOrd="0" presId="urn:microsoft.com/office/officeart/2018/5/layout/IconLeafLabelList"/>
    <dgm:cxn modelId="{6FCAA68A-7A52-4C8B-AB17-A6FF1BC7228A}" type="presParOf" srcId="{36CE4D63-9331-4916-BD91-4E7069204CCE}" destId="{F05A18D4-8673-42E8-AC3A-2A578D519D78}" srcOrd="2" destOrd="0" presId="urn:microsoft.com/office/officeart/2018/5/layout/IconLeafLabelList"/>
    <dgm:cxn modelId="{D6F02DEB-7982-4870-9684-D144F0D3486E}" type="presParOf" srcId="{F05A18D4-8673-42E8-AC3A-2A578D519D78}" destId="{9D006CD8-C094-42AA-A1AB-8DE503D7FA59}" srcOrd="0" destOrd="0" presId="urn:microsoft.com/office/officeart/2018/5/layout/IconLeafLabelList"/>
    <dgm:cxn modelId="{B1199133-51C2-4A43-B254-05C93ABB8630}" type="presParOf" srcId="{F05A18D4-8673-42E8-AC3A-2A578D519D78}" destId="{FC2D5F2B-1FCF-47F4-826B-DC2A12FBAF56}" srcOrd="1" destOrd="0" presId="urn:microsoft.com/office/officeart/2018/5/layout/IconLeafLabelList"/>
    <dgm:cxn modelId="{D3C4F3FC-0BCB-4B1D-B385-21A554A4F05C}" type="presParOf" srcId="{F05A18D4-8673-42E8-AC3A-2A578D519D78}" destId="{EF97E7E8-4E0D-4088-815C-D057D007AF79}" srcOrd="2" destOrd="0" presId="urn:microsoft.com/office/officeart/2018/5/layout/IconLeafLabelList"/>
    <dgm:cxn modelId="{EA9EC7E6-A628-466B-B377-828A4E611F24}" type="presParOf" srcId="{F05A18D4-8673-42E8-AC3A-2A578D519D78}" destId="{EC0FAB31-FD60-4627-9E6E-8CD01CF5ECB8}" srcOrd="3" destOrd="0" presId="urn:microsoft.com/office/officeart/2018/5/layout/IconLeafLabelList"/>
    <dgm:cxn modelId="{E790750D-53EA-4EA1-8CBE-8E7816296070}" type="presParOf" srcId="{36CE4D63-9331-4916-BD91-4E7069204CCE}" destId="{CA0E902A-B51D-46E2-B91E-C92F0A904ECD}" srcOrd="3" destOrd="0" presId="urn:microsoft.com/office/officeart/2018/5/layout/IconLeafLabelList"/>
    <dgm:cxn modelId="{CA3A3145-DD1A-42DE-A124-B72E58BBD4BB}" type="presParOf" srcId="{36CE4D63-9331-4916-BD91-4E7069204CCE}" destId="{93FD7BD1-28F6-468C-9CFD-2F4421A774BF}" srcOrd="4" destOrd="0" presId="urn:microsoft.com/office/officeart/2018/5/layout/IconLeafLabelList"/>
    <dgm:cxn modelId="{1254F1A0-6FF3-42B0-89BA-AAC08BA3C265}" type="presParOf" srcId="{93FD7BD1-28F6-468C-9CFD-2F4421A774BF}" destId="{4143B9EC-789E-4689-9B65-D7D9D5963F5B}" srcOrd="0" destOrd="0" presId="urn:microsoft.com/office/officeart/2018/5/layout/IconLeafLabelList"/>
    <dgm:cxn modelId="{960956BC-857D-431D-8E27-61E01A8C06CB}" type="presParOf" srcId="{93FD7BD1-28F6-468C-9CFD-2F4421A774BF}" destId="{CCBD797D-A12F-44E4-9823-80B1B5D9F033}" srcOrd="1" destOrd="0" presId="urn:microsoft.com/office/officeart/2018/5/layout/IconLeafLabelList"/>
    <dgm:cxn modelId="{7248616A-28A2-4334-A261-F40F67C92F6D}" type="presParOf" srcId="{93FD7BD1-28F6-468C-9CFD-2F4421A774BF}" destId="{895712E9-EF59-40BD-B7FF-144AC9C97C30}" srcOrd="2" destOrd="0" presId="urn:microsoft.com/office/officeart/2018/5/layout/IconLeafLabelList"/>
    <dgm:cxn modelId="{AC661317-34F1-403F-9D2A-FEEC25660E86}" type="presParOf" srcId="{93FD7BD1-28F6-468C-9CFD-2F4421A774BF}" destId="{31B2D4EF-E23F-45E8-9C47-C8E61C0A77F4}" srcOrd="3" destOrd="0" presId="urn:microsoft.com/office/officeart/2018/5/layout/IconLeafLabelList"/>
    <dgm:cxn modelId="{0A362740-8C33-4F8E-9F1C-7606F16BF527}" type="presParOf" srcId="{36CE4D63-9331-4916-BD91-4E7069204CCE}" destId="{581DE3A6-1F5B-4D24-95B2-4B281B0FF3D5}" srcOrd="5" destOrd="0" presId="urn:microsoft.com/office/officeart/2018/5/layout/IconLeafLabelList"/>
    <dgm:cxn modelId="{2A625B0F-FF05-401E-8B28-F48CFD7AA1DD}" type="presParOf" srcId="{36CE4D63-9331-4916-BD91-4E7069204CCE}" destId="{311529D3-637A-414F-A7B3-A3D2887A477D}" srcOrd="6" destOrd="0" presId="urn:microsoft.com/office/officeart/2018/5/layout/IconLeafLabelList"/>
    <dgm:cxn modelId="{042FB774-BEE1-41B6-84E0-439F6B24DEAC}" type="presParOf" srcId="{311529D3-637A-414F-A7B3-A3D2887A477D}" destId="{92633BA3-FD02-402D-84FA-761D51187315}" srcOrd="0" destOrd="0" presId="urn:microsoft.com/office/officeart/2018/5/layout/IconLeafLabelList"/>
    <dgm:cxn modelId="{1A58A93C-81F5-4FFF-9A9C-F5485ECD22BC}" type="presParOf" srcId="{311529D3-637A-414F-A7B3-A3D2887A477D}" destId="{AE9AE688-4269-47BC-A057-60B3759E07C0}" srcOrd="1" destOrd="0" presId="urn:microsoft.com/office/officeart/2018/5/layout/IconLeafLabelList"/>
    <dgm:cxn modelId="{83990D14-A827-4453-AEE2-C156BAB2D99E}" type="presParOf" srcId="{311529D3-637A-414F-A7B3-A3D2887A477D}" destId="{C7DB7A6C-A495-445F-B665-0A2EB91821CD}" srcOrd="2" destOrd="0" presId="urn:microsoft.com/office/officeart/2018/5/layout/IconLeafLabelList"/>
    <dgm:cxn modelId="{6B684840-0841-40BB-81D1-96CDBFC9D2DD}" type="presParOf" srcId="{311529D3-637A-414F-A7B3-A3D2887A477D}" destId="{A912E4A1-93ED-4A2D-98AB-FBDB21D5708A}" srcOrd="3" destOrd="0" presId="urn:microsoft.com/office/officeart/2018/5/layout/IconLeafLabelList"/>
    <dgm:cxn modelId="{6AF44D40-3DB0-4752-AC56-7D4980D90A5C}" type="presParOf" srcId="{36CE4D63-9331-4916-BD91-4E7069204CCE}" destId="{1E4DC555-377C-4382-BC61-1447FADDBF84}" srcOrd="7" destOrd="0" presId="urn:microsoft.com/office/officeart/2018/5/layout/IconLeafLabelList"/>
    <dgm:cxn modelId="{F5A261A3-9665-41DA-AFA5-625091A71687}" type="presParOf" srcId="{36CE4D63-9331-4916-BD91-4E7069204CCE}" destId="{A3567BFC-6F11-4A25-B9DC-2E4F2E2C3108}" srcOrd="8" destOrd="0" presId="urn:microsoft.com/office/officeart/2018/5/layout/IconLeafLabelList"/>
    <dgm:cxn modelId="{D443FE90-D578-43CE-9A75-45C68473472A}" type="presParOf" srcId="{A3567BFC-6F11-4A25-B9DC-2E4F2E2C3108}" destId="{1C280C6F-D473-4372-84E7-4BFE51D4B00D}" srcOrd="0" destOrd="0" presId="urn:microsoft.com/office/officeart/2018/5/layout/IconLeafLabelList"/>
    <dgm:cxn modelId="{32A7CFC3-5E84-428C-A9F6-3A187A471CC7}" type="presParOf" srcId="{A3567BFC-6F11-4A25-B9DC-2E4F2E2C3108}" destId="{DCC7537B-A7E3-4C51-83F3-D72E514379E2}" srcOrd="1" destOrd="0" presId="urn:microsoft.com/office/officeart/2018/5/layout/IconLeafLabelList"/>
    <dgm:cxn modelId="{F48216C7-C6D3-4B7A-BBDB-229B481A263B}" type="presParOf" srcId="{A3567BFC-6F11-4A25-B9DC-2E4F2E2C3108}" destId="{28B8C251-1AD6-4A19-8046-23013A942633}" srcOrd="2" destOrd="0" presId="urn:microsoft.com/office/officeart/2018/5/layout/IconLeafLabelList"/>
    <dgm:cxn modelId="{FEE1753D-1B7E-42A9-9DEB-551471817120}" type="presParOf" srcId="{A3567BFC-6F11-4A25-B9DC-2E4F2E2C3108}" destId="{EC32DE3B-6572-446B-9333-F9DA478C2301}" srcOrd="3" destOrd="0" presId="urn:microsoft.com/office/officeart/2018/5/layout/IconLeafLabelList"/>
    <dgm:cxn modelId="{794BB69B-1B3E-4CC3-8E73-EE51C9B2E5F8}" type="presParOf" srcId="{36CE4D63-9331-4916-BD91-4E7069204CCE}" destId="{D1C4FB3E-76BB-41F7-AA2A-4A8C421E439E}" srcOrd="9" destOrd="0" presId="urn:microsoft.com/office/officeart/2018/5/layout/IconLeafLabelList"/>
    <dgm:cxn modelId="{DCC552B2-C244-43CD-8CF0-ECE6551F9011}" type="presParOf" srcId="{36CE4D63-9331-4916-BD91-4E7069204CCE}" destId="{E947D2E5-FF1B-4227-9774-16FEB4BE2C94}" srcOrd="10" destOrd="0" presId="urn:microsoft.com/office/officeart/2018/5/layout/IconLeafLabelList"/>
    <dgm:cxn modelId="{A27D93B9-93D8-4F8B-8DB0-8205F748D2B8}" type="presParOf" srcId="{E947D2E5-FF1B-4227-9774-16FEB4BE2C94}" destId="{6CEC0A78-C17B-46D1-9B35-688345499ADC}" srcOrd="0" destOrd="0" presId="urn:microsoft.com/office/officeart/2018/5/layout/IconLeafLabelList"/>
    <dgm:cxn modelId="{4F01BFA6-13B9-489E-8CA8-FB3F70C332AC}" type="presParOf" srcId="{E947D2E5-FF1B-4227-9774-16FEB4BE2C94}" destId="{FAE286BF-C4CE-4AA5-96FE-E559DA9E9164}" srcOrd="1" destOrd="0" presId="urn:microsoft.com/office/officeart/2018/5/layout/IconLeafLabelList"/>
    <dgm:cxn modelId="{63FFD690-513C-4AEA-BBB6-F9FCE9ACBF0F}" type="presParOf" srcId="{E947D2E5-FF1B-4227-9774-16FEB4BE2C94}" destId="{702BEB48-DB1B-4E79-B74A-8CFC95F5AB31}" srcOrd="2" destOrd="0" presId="urn:microsoft.com/office/officeart/2018/5/layout/IconLeafLabelList"/>
    <dgm:cxn modelId="{058AA418-E266-4730-9656-C526499F785C}" type="presParOf" srcId="{E947D2E5-FF1B-4227-9774-16FEB4BE2C94}" destId="{577FC551-72FA-4198-A507-A7C31821675D}" srcOrd="3" destOrd="0" presId="urn:microsoft.com/office/officeart/2018/5/layout/IconLeafLabelList"/>
    <dgm:cxn modelId="{B285964B-6F98-43E1-8A4C-4F065651014F}" type="presParOf" srcId="{36CE4D63-9331-4916-BD91-4E7069204CCE}" destId="{CB7631D0-4371-4C90-B345-BD65B9D89D2E}" srcOrd="11" destOrd="0" presId="urn:microsoft.com/office/officeart/2018/5/layout/IconLeafLabelList"/>
    <dgm:cxn modelId="{E7C67529-0A54-4A94-978F-641F042BD7F1}" type="presParOf" srcId="{36CE4D63-9331-4916-BD91-4E7069204CCE}" destId="{EF92B940-37FC-4C35-BD86-A0963B9B64A6}" srcOrd="12" destOrd="0" presId="urn:microsoft.com/office/officeart/2018/5/layout/IconLeafLabelList"/>
    <dgm:cxn modelId="{1B606797-2612-42E0-AABA-61EBCE24A0CB}" type="presParOf" srcId="{EF92B940-37FC-4C35-BD86-A0963B9B64A6}" destId="{15C52283-8A85-4C12-BE73-2424405A0910}" srcOrd="0" destOrd="0" presId="urn:microsoft.com/office/officeart/2018/5/layout/IconLeafLabelList"/>
    <dgm:cxn modelId="{891F4B0D-7703-4E05-BE04-1519DDA7A03B}" type="presParOf" srcId="{EF92B940-37FC-4C35-BD86-A0963B9B64A6}" destId="{1FB7C660-2470-45A6-83FF-ADA8825D5F58}" srcOrd="1" destOrd="0" presId="urn:microsoft.com/office/officeart/2018/5/layout/IconLeafLabelList"/>
    <dgm:cxn modelId="{8E869AFB-A9FF-488E-BA4C-E92F21CB26EA}" type="presParOf" srcId="{EF92B940-37FC-4C35-BD86-A0963B9B64A6}" destId="{92CCF643-9B5F-4EB1-A08D-2E8F63929328}" srcOrd="2" destOrd="0" presId="urn:microsoft.com/office/officeart/2018/5/layout/IconLeafLabelList"/>
    <dgm:cxn modelId="{6D4FE0A3-7C91-497C-97B3-F67A7CD3F8B2}" type="presParOf" srcId="{EF92B940-37FC-4C35-BD86-A0963B9B64A6}" destId="{7D3D31E5-5C65-40A4-B109-67024C298B3D}" srcOrd="3" destOrd="0" presId="urn:microsoft.com/office/officeart/2018/5/layout/IconLeafLabelList"/>
    <dgm:cxn modelId="{8F0EF7A6-9C2B-4504-8F19-DD038CDC130F}" type="presParOf" srcId="{36CE4D63-9331-4916-BD91-4E7069204CCE}" destId="{F450DE45-E2A9-4791-9852-893A94FC776A}" srcOrd="13" destOrd="0" presId="urn:microsoft.com/office/officeart/2018/5/layout/IconLeafLabelList"/>
    <dgm:cxn modelId="{45B26204-5E64-40C7-9D0B-3A0A7EEA9500}" type="presParOf" srcId="{36CE4D63-9331-4916-BD91-4E7069204CCE}" destId="{DB5D57B6-C2C6-4EF4-BB13-CB416FF945B3}" srcOrd="14" destOrd="0" presId="urn:microsoft.com/office/officeart/2018/5/layout/IconLeafLabelList"/>
    <dgm:cxn modelId="{1EB69F4E-2738-493B-A267-83FD0306ED59}" type="presParOf" srcId="{DB5D57B6-C2C6-4EF4-BB13-CB416FF945B3}" destId="{FA2517FA-9562-40DF-947E-18031EB88A3B}" srcOrd="0" destOrd="0" presId="urn:microsoft.com/office/officeart/2018/5/layout/IconLeafLabelList"/>
    <dgm:cxn modelId="{72B2670E-8814-4B38-A228-55714A879519}" type="presParOf" srcId="{DB5D57B6-C2C6-4EF4-BB13-CB416FF945B3}" destId="{7E839AC1-1782-4401-AF83-13536A63DDCC}" srcOrd="1" destOrd="0" presId="urn:microsoft.com/office/officeart/2018/5/layout/IconLeafLabelList"/>
    <dgm:cxn modelId="{45BFE543-1431-4072-9FB1-3B776E964DF1}" type="presParOf" srcId="{DB5D57B6-C2C6-4EF4-BB13-CB416FF945B3}" destId="{06C2A142-EF81-4E75-9D8D-DDE1D22561B5}" srcOrd="2" destOrd="0" presId="urn:microsoft.com/office/officeart/2018/5/layout/IconLeafLabelList"/>
    <dgm:cxn modelId="{5C49ADD2-6C81-494C-B2C8-ADD53B2CF735}" type="presParOf" srcId="{DB5D57B6-C2C6-4EF4-BB13-CB416FF945B3}" destId="{8BB27510-4D21-48E5-9C95-6ADA6999E8F3}"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86C8CC-A047-41CC-A7F2-39385D8D88E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7FAD796-6B3F-4F2F-A0FF-910C04A2C8C5}">
      <dgm:prSet/>
      <dgm:spPr/>
      <dgm:t>
        <a:bodyPr/>
        <a:lstStyle/>
        <a:p>
          <a:r>
            <a:rPr lang="en-US"/>
            <a:t>Timeline is achievable</a:t>
          </a:r>
        </a:p>
      </dgm:t>
    </dgm:pt>
    <dgm:pt modelId="{C17A407F-5559-466F-AFC1-B4C96D5A1BA4}" type="parTrans" cxnId="{2368538C-3200-4F02-8532-BB01A65B5576}">
      <dgm:prSet/>
      <dgm:spPr/>
      <dgm:t>
        <a:bodyPr/>
        <a:lstStyle/>
        <a:p>
          <a:endParaRPr lang="en-US"/>
        </a:p>
      </dgm:t>
    </dgm:pt>
    <dgm:pt modelId="{09A2619F-A202-443E-91EF-C81C58594035}" type="sibTrans" cxnId="{2368538C-3200-4F02-8532-BB01A65B5576}">
      <dgm:prSet/>
      <dgm:spPr/>
      <dgm:t>
        <a:bodyPr/>
        <a:lstStyle/>
        <a:p>
          <a:endParaRPr lang="en-US"/>
        </a:p>
      </dgm:t>
    </dgm:pt>
    <dgm:pt modelId="{1D69A0D8-4F42-4613-B7D8-6B03C4B27A31}">
      <dgm:prSet/>
      <dgm:spPr/>
      <dgm:t>
        <a:bodyPr/>
        <a:lstStyle/>
        <a:p>
          <a:r>
            <a:rPr lang="en-US"/>
            <a:t>Budget is detailed (not just a round figure for hiring a student but current hourly rate plus benefits times the number of hours/week times number of weeks)</a:t>
          </a:r>
        </a:p>
      </dgm:t>
    </dgm:pt>
    <dgm:pt modelId="{AE638B48-72ED-4505-A0D6-13622B2E0DF6}" type="parTrans" cxnId="{E04181FF-EFE9-4B52-B93E-6C832C712F9E}">
      <dgm:prSet/>
      <dgm:spPr/>
      <dgm:t>
        <a:bodyPr/>
        <a:lstStyle/>
        <a:p>
          <a:endParaRPr lang="en-US"/>
        </a:p>
      </dgm:t>
    </dgm:pt>
    <dgm:pt modelId="{FE780344-F66D-42DC-90F0-2FF3408D6868}" type="sibTrans" cxnId="{E04181FF-EFE9-4B52-B93E-6C832C712F9E}">
      <dgm:prSet/>
      <dgm:spPr/>
      <dgm:t>
        <a:bodyPr/>
        <a:lstStyle/>
        <a:p>
          <a:endParaRPr lang="en-US"/>
        </a:p>
      </dgm:t>
    </dgm:pt>
    <dgm:pt modelId="{4B93FF6D-CECA-4D7A-BEF0-B3C65260FC97}">
      <dgm:prSet/>
      <dgm:spPr/>
      <dgm:t>
        <a:bodyPr/>
        <a:lstStyle/>
        <a:p>
          <a:r>
            <a:rPr lang="en-US"/>
            <a:t>Budget is appropriate and budget items are within the allowed costs</a:t>
          </a:r>
        </a:p>
      </dgm:t>
    </dgm:pt>
    <dgm:pt modelId="{9589B75A-FFE1-4172-8D68-6A3C1F182CEA}" type="parTrans" cxnId="{412FB80A-7343-428B-8152-5473829BDEA2}">
      <dgm:prSet/>
      <dgm:spPr/>
      <dgm:t>
        <a:bodyPr/>
        <a:lstStyle/>
        <a:p>
          <a:endParaRPr lang="en-US"/>
        </a:p>
      </dgm:t>
    </dgm:pt>
    <dgm:pt modelId="{524A3DC2-5D3B-4284-B3BF-A56A3160048B}" type="sibTrans" cxnId="{412FB80A-7343-428B-8152-5473829BDEA2}">
      <dgm:prSet/>
      <dgm:spPr/>
      <dgm:t>
        <a:bodyPr/>
        <a:lstStyle/>
        <a:p>
          <a:endParaRPr lang="en-US"/>
        </a:p>
      </dgm:t>
    </dgm:pt>
    <dgm:pt modelId="{F99A602A-D91A-4148-9A41-24EE8940F649}">
      <dgm:prSet/>
      <dgm:spPr/>
      <dgm:t>
        <a:bodyPr/>
        <a:lstStyle/>
        <a:p>
          <a:r>
            <a:rPr lang="en-US"/>
            <a:t>The knowledge mobilization plan for within the scholarly community and beyond the scholarly community is well-described (think beyond the usual activities as well); community engagement is important</a:t>
          </a:r>
        </a:p>
      </dgm:t>
    </dgm:pt>
    <dgm:pt modelId="{E272549B-24E7-4457-BEAE-A23A56FEA983}" type="parTrans" cxnId="{00B9FA8C-6493-4E4D-BD6C-9927A1251CA7}">
      <dgm:prSet/>
      <dgm:spPr/>
      <dgm:t>
        <a:bodyPr/>
        <a:lstStyle/>
        <a:p>
          <a:endParaRPr lang="en-US"/>
        </a:p>
      </dgm:t>
    </dgm:pt>
    <dgm:pt modelId="{72C63306-8E89-4860-9A1C-C5E8806D8661}" type="sibTrans" cxnId="{00B9FA8C-6493-4E4D-BD6C-9927A1251CA7}">
      <dgm:prSet/>
      <dgm:spPr/>
      <dgm:t>
        <a:bodyPr/>
        <a:lstStyle/>
        <a:p>
          <a:endParaRPr lang="en-US"/>
        </a:p>
      </dgm:t>
    </dgm:pt>
    <dgm:pt modelId="{6C341230-199E-4149-93AE-A6726F605755}">
      <dgm:prSet/>
      <dgm:spPr/>
      <dgm:t>
        <a:bodyPr/>
        <a:lstStyle/>
        <a:p>
          <a:r>
            <a:rPr lang="en-US"/>
            <a:t>Cash and/or in-kind contributions are described</a:t>
          </a:r>
        </a:p>
      </dgm:t>
    </dgm:pt>
    <dgm:pt modelId="{196E174B-706D-4ACE-A148-6347514F4033}" type="parTrans" cxnId="{56405E05-6224-4964-8C8C-402BB9396F77}">
      <dgm:prSet/>
      <dgm:spPr/>
      <dgm:t>
        <a:bodyPr/>
        <a:lstStyle/>
        <a:p>
          <a:endParaRPr lang="en-US"/>
        </a:p>
      </dgm:t>
    </dgm:pt>
    <dgm:pt modelId="{063E8D69-E3EC-41A6-A31B-40F60A0C0192}" type="sibTrans" cxnId="{56405E05-6224-4964-8C8C-402BB9396F77}">
      <dgm:prSet/>
      <dgm:spPr/>
      <dgm:t>
        <a:bodyPr/>
        <a:lstStyle/>
        <a:p>
          <a:endParaRPr lang="en-US"/>
        </a:p>
      </dgm:t>
    </dgm:pt>
    <dgm:pt modelId="{2BBF91F5-E800-4E11-AF23-C070E99A3F3A}" type="pres">
      <dgm:prSet presAssocID="{7F86C8CC-A047-41CC-A7F2-39385D8D88EA}" presName="root" presStyleCnt="0">
        <dgm:presLayoutVars>
          <dgm:dir/>
          <dgm:resizeHandles val="exact"/>
        </dgm:presLayoutVars>
      </dgm:prSet>
      <dgm:spPr/>
    </dgm:pt>
    <dgm:pt modelId="{6443D907-9E12-4706-B6F4-46E357D23182}" type="pres">
      <dgm:prSet presAssocID="{D7FAD796-6B3F-4F2F-A0FF-910C04A2C8C5}" presName="compNode" presStyleCnt="0"/>
      <dgm:spPr/>
    </dgm:pt>
    <dgm:pt modelId="{F6A116F8-560A-4BD7-AFD4-8E647C71999F}" type="pres">
      <dgm:prSet presAssocID="{D7FAD796-6B3F-4F2F-A0FF-910C04A2C8C5}" presName="bgRect" presStyleLbl="bgShp" presStyleIdx="0" presStyleCnt="5"/>
      <dgm:spPr/>
    </dgm:pt>
    <dgm:pt modelId="{72E8A750-2309-4154-94EC-3BF2F49EF616}" type="pres">
      <dgm:prSet presAssocID="{D7FAD796-6B3F-4F2F-A0FF-910C04A2C8C5}"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F28C6A87-F78D-4DB9-AAFD-2F64B417C2E2}" type="pres">
      <dgm:prSet presAssocID="{D7FAD796-6B3F-4F2F-A0FF-910C04A2C8C5}" presName="spaceRect" presStyleCnt="0"/>
      <dgm:spPr/>
    </dgm:pt>
    <dgm:pt modelId="{4577A8A7-382F-48F5-B960-8A1DBDFDC145}" type="pres">
      <dgm:prSet presAssocID="{D7FAD796-6B3F-4F2F-A0FF-910C04A2C8C5}" presName="parTx" presStyleLbl="revTx" presStyleIdx="0" presStyleCnt="5">
        <dgm:presLayoutVars>
          <dgm:chMax val="0"/>
          <dgm:chPref val="0"/>
        </dgm:presLayoutVars>
      </dgm:prSet>
      <dgm:spPr/>
    </dgm:pt>
    <dgm:pt modelId="{85ABCE94-EFF2-4308-A532-55ADF1BB50EF}" type="pres">
      <dgm:prSet presAssocID="{09A2619F-A202-443E-91EF-C81C58594035}" presName="sibTrans" presStyleCnt="0"/>
      <dgm:spPr/>
    </dgm:pt>
    <dgm:pt modelId="{46AB100D-1DE5-49F3-88F4-36E1543C9C1F}" type="pres">
      <dgm:prSet presAssocID="{1D69A0D8-4F42-4613-B7D8-6B03C4B27A31}" presName="compNode" presStyleCnt="0"/>
      <dgm:spPr/>
    </dgm:pt>
    <dgm:pt modelId="{F6E254AC-4E14-4487-B39C-297C20FCB1B6}" type="pres">
      <dgm:prSet presAssocID="{1D69A0D8-4F42-4613-B7D8-6B03C4B27A31}" presName="bgRect" presStyleLbl="bgShp" presStyleIdx="1" presStyleCnt="5"/>
      <dgm:spPr/>
    </dgm:pt>
    <dgm:pt modelId="{458123FC-A8EA-4E12-A657-7ECF0E6E0216}" type="pres">
      <dgm:prSet presAssocID="{1D69A0D8-4F42-4613-B7D8-6B03C4B27A3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CDC16B93-D572-4791-B493-246CBED589DF}" type="pres">
      <dgm:prSet presAssocID="{1D69A0D8-4F42-4613-B7D8-6B03C4B27A31}" presName="spaceRect" presStyleCnt="0"/>
      <dgm:spPr/>
    </dgm:pt>
    <dgm:pt modelId="{5C6A7C00-17E6-4402-BBB1-F0CB25FBAF0E}" type="pres">
      <dgm:prSet presAssocID="{1D69A0D8-4F42-4613-B7D8-6B03C4B27A31}" presName="parTx" presStyleLbl="revTx" presStyleIdx="1" presStyleCnt="5">
        <dgm:presLayoutVars>
          <dgm:chMax val="0"/>
          <dgm:chPref val="0"/>
        </dgm:presLayoutVars>
      </dgm:prSet>
      <dgm:spPr/>
    </dgm:pt>
    <dgm:pt modelId="{848E707E-23B5-44AF-BE0F-4C93FBB66406}" type="pres">
      <dgm:prSet presAssocID="{FE780344-F66D-42DC-90F0-2FF3408D6868}" presName="sibTrans" presStyleCnt="0"/>
      <dgm:spPr/>
    </dgm:pt>
    <dgm:pt modelId="{67B9866B-D784-4F24-990C-BBD3178F2E49}" type="pres">
      <dgm:prSet presAssocID="{4B93FF6D-CECA-4D7A-BEF0-B3C65260FC97}" presName="compNode" presStyleCnt="0"/>
      <dgm:spPr/>
    </dgm:pt>
    <dgm:pt modelId="{FDF9E76E-11C5-4DDA-9893-0B7AC16656FD}" type="pres">
      <dgm:prSet presAssocID="{4B93FF6D-CECA-4D7A-BEF0-B3C65260FC97}" presName="bgRect" presStyleLbl="bgShp" presStyleIdx="2" presStyleCnt="5"/>
      <dgm:spPr/>
    </dgm:pt>
    <dgm:pt modelId="{56DF7149-9644-4196-B3A6-42FD03E678FF}" type="pres">
      <dgm:prSet presAssocID="{4B93FF6D-CECA-4D7A-BEF0-B3C65260FC97}"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ins"/>
        </a:ext>
      </dgm:extLst>
    </dgm:pt>
    <dgm:pt modelId="{37562A74-D6BC-4639-AB55-150234135B2D}" type="pres">
      <dgm:prSet presAssocID="{4B93FF6D-CECA-4D7A-BEF0-B3C65260FC97}" presName="spaceRect" presStyleCnt="0"/>
      <dgm:spPr/>
    </dgm:pt>
    <dgm:pt modelId="{60557DD7-794D-4A2F-BF29-23A851C5FD9C}" type="pres">
      <dgm:prSet presAssocID="{4B93FF6D-CECA-4D7A-BEF0-B3C65260FC97}" presName="parTx" presStyleLbl="revTx" presStyleIdx="2" presStyleCnt="5">
        <dgm:presLayoutVars>
          <dgm:chMax val="0"/>
          <dgm:chPref val="0"/>
        </dgm:presLayoutVars>
      </dgm:prSet>
      <dgm:spPr/>
    </dgm:pt>
    <dgm:pt modelId="{0458602A-4D76-4F40-B5E3-BC691471ED1F}" type="pres">
      <dgm:prSet presAssocID="{524A3DC2-5D3B-4284-B3BF-A56A3160048B}" presName="sibTrans" presStyleCnt="0"/>
      <dgm:spPr/>
    </dgm:pt>
    <dgm:pt modelId="{80143463-4B6A-476C-9580-0F2A949C9A37}" type="pres">
      <dgm:prSet presAssocID="{F99A602A-D91A-4148-9A41-24EE8940F649}" presName="compNode" presStyleCnt="0"/>
      <dgm:spPr/>
    </dgm:pt>
    <dgm:pt modelId="{EBDC078E-C71E-4129-9460-75BA46D190FB}" type="pres">
      <dgm:prSet presAssocID="{F99A602A-D91A-4148-9A41-24EE8940F649}" presName="bgRect" presStyleLbl="bgShp" presStyleIdx="3" presStyleCnt="5"/>
      <dgm:spPr/>
    </dgm:pt>
    <dgm:pt modelId="{2ABB6FD8-F289-4ED5-AFD5-3F5670774989}" type="pres">
      <dgm:prSet presAssocID="{F99A602A-D91A-4148-9A41-24EE8940F64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roup Brainstorm"/>
        </a:ext>
      </dgm:extLst>
    </dgm:pt>
    <dgm:pt modelId="{C5D64FE3-B3E0-4D3B-A6A2-9C2EC39C37A8}" type="pres">
      <dgm:prSet presAssocID="{F99A602A-D91A-4148-9A41-24EE8940F649}" presName="spaceRect" presStyleCnt="0"/>
      <dgm:spPr/>
    </dgm:pt>
    <dgm:pt modelId="{1233021F-FB12-40F9-BA9C-5F0A62522943}" type="pres">
      <dgm:prSet presAssocID="{F99A602A-D91A-4148-9A41-24EE8940F649}" presName="parTx" presStyleLbl="revTx" presStyleIdx="3" presStyleCnt="5">
        <dgm:presLayoutVars>
          <dgm:chMax val="0"/>
          <dgm:chPref val="0"/>
        </dgm:presLayoutVars>
      </dgm:prSet>
      <dgm:spPr/>
    </dgm:pt>
    <dgm:pt modelId="{D3449B23-0C85-4806-A0BE-93EDA45B189F}" type="pres">
      <dgm:prSet presAssocID="{72C63306-8E89-4860-9A1C-C5E8806D8661}" presName="sibTrans" presStyleCnt="0"/>
      <dgm:spPr/>
    </dgm:pt>
    <dgm:pt modelId="{7FAC131E-B30E-49F4-9660-7E02279C8F2F}" type="pres">
      <dgm:prSet presAssocID="{6C341230-199E-4149-93AE-A6726F605755}" presName="compNode" presStyleCnt="0"/>
      <dgm:spPr/>
    </dgm:pt>
    <dgm:pt modelId="{BA4A08B5-9ECC-4FE9-A7C9-E7DFE3840838}" type="pres">
      <dgm:prSet presAssocID="{6C341230-199E-4149-93AE-A6726F605755}" presName="bgRect" presStyleLbl="bgShp" presStyleIdx="4" presStyleCnt="5"/>
      <dgm:spPr/>
    </dgm:pt>
    <dgm:pt modelId="{9EEF2175-9283-4E49-BA2F-E6089447F489}" type="pres">
      <dgm:prSet presAssocID="{6C341230-199E-4149-93AE-A6726F605755}"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ollar"/>
        </a:ext>
      </dgm:extLst>
    </dgm:pt>
    <dgm:pt modelId="{7F6307BF-EBCA-4B1D-B19B-0C1C6B4FCD14}" type="pres">
      <dgm:prSet presAssocID="{6C341230-199E-4149-93AE-A6726F605755}" presName="spaceRect" presStyleCnt="0"/>
      <dgm:spPr/>
    </dgm:pt>
    <dgm:pt modelId="{450B41BD-8084-4F2A-AE41-2ACED6389008}" type="pres">
      <dgm:prSet presAssocID="{6C341230-199E-4149-93AE-A6726F605755}" presName="parTx" presStyleLbl="revTx" presStyleIdx="4" presStyleCnt="5">
        <dgm:presLayoutVars>
          <dgm:chMax val="0"/>
          <dgm:chPref val="0"/>
        </dgm:presLayoutVars>
      </dgm:prSet>
      <dgm:spPr/>
    </dgm:pt>
  </dgm:ptLst>
  <dgm:cxnLst>
    <dgm:cxn modelId="{56405E05-6224-4964-8C8C-402BB9396F77}" srcId="{7F86C8CC-A047-41CC-A7F2-39385D8D88EA}" destId="{6C341230-199E-4149-93AE-A6726F605755}" srcOrd="4" destOrd="0" parTransId="{196E174B-706D-4ACE-A148-6347514F4033}" sibTransId="{063E8D69-E3EC-41A6-A31B-40F60A0C0192}"/>
    <dgm:cxn modelId="{412FB80A-7343-428B-8152-5473829BDEA2}" srcId="{7F86C8CC-A047-41CC-A7F2-39385D8D88EA}" destId="{4B93FF6D-CECA-4D7A-BEF0-B3C65260FC97}" srcOrd="2" destOrd="0" parTransId="{9589B75A-FFE1-4172-8D68-6A3C1F182CEA}" sibTransId="{524A3DC2-5D3B-4284-B3BF-A56A3160048B}"/>
    <dgm:cxn modelId="{D28C842B-1A21-4BC1-AC7A-D9552FF317B6}" type="presOf" srcId="{6C341230-199E-4149-93AE-A6726F605755}" destId="{450B41BD-8084-4F2A-AE41-2ACED6389008}" srcOrd="0" destOrd="0" presId="urn:microsoft.com/office/officeart/2018/2/layout/IconVerticalSolidList"/>
    <dgm:cxn modelId="{A1DF032D-AD8D-42E2-8FFB-64317D7FD060}" type="presOf" srcId="{7F86C8CC-A047-41CC-A7F2-39385D8D88EA}" destId="{2BBF91F5-E800-4E11-AF23-C070E99A3F3A}" srcOrd="0" destOrd="0" presId="urn:microsoft.com/office/officeart/2018/2/layout/IconVerticalSolidList"/>
    <dgm:cxn modelId="{D6FB0C5D-0E41-4EE7-B595-F84741F8A512}" type="presOf" srcId="{1D69A0D8-4F42-4613-B7D8-6B03C4B27A31}" destId="{5C6A7C00-17E6-4402-BBB1-F0CB25FBAF0E}" srcOrd="0" destOrd="0" presId="urn:microsoft.com/office/officeart/2018/2/layout/IconVerticalSolidList"/>
    <dgm:cxn modelId="{9CBCAD61-C644-4F80-9C4E-F8FBF70187A8}" type="presOf" srcId="{4B93FF6D-CECA-4D7A-BEF0-B3C65260FC97}" destId="{60557DD7-794D-4A2F-BF29-23A851C5FD9C}" srcOrd="0" destOrd="0" presId="urn:microsoft.com/office/officeart/2018/2/layout/IconVerticalSolidList"/>
    <dgm:cxn modelId="{286E3C44-A5D1-46BA-99F6-CF6FBA0EC6FA}" type="presOf" srcId="{F99A602A-D91A-4148-9A41-24EE8940F649}" destId="{1233021F-FB12-40F9-BA9C-5F0A62522943}" srcOrd="0" destOrd="0" presId="urn:microsoft.com/office/officeart/2018/2/layout/IconVerticalSolidList"/>
    <dgm:cxn modelId="{6257747F-60EF-4883-BF0F-C558AC8E5349}" type="presOf" srcId="{D7FAD796-6B3F-4F2F-A0FF-910C04A2C8C5}" destId="{4577A8A7-382F-48F5-B960-8A1DBDFDC145}" srcOrd="0" destOrd="0" presId="urn:microsoft.com/office/officeart/2018/2/layout/IconVerticalSolidList"/>
    <dgm:cxn modelId="{2368538C-3200-4F02-8532-BB01A65B5576}" srcId="{7F86C8CC-A047-41CC-A7F2-39385D8D88EA}" destId="{D7FAD796-6B3F-4F2F-A0FF-910C04A2C8C5}" srcOrd="0" destOrd="0" parTransId="{C17A407F-5559-466F-AFC1-B4C96D5A1BA4}" sibTransId="{09A2619F-A202-443E-91EF-C81C58594035}"/>
    <dgm:cxn modelId="{00B9FA8C-6493-4E4D-BD6C-9927A1251CA7}" srcId="{7F86C8CC-A047-41CC-A7F2-39385D8D88EA}" destId="{F99A602A-D91A-4148-9A41-24EE8940F649}" srcOrd="3" destOrd="0" parTransId="{E272549B-24E7-4457-BEAE-A23A56FEA983}" sibTransId="{72C63306-8E89-4860-9A1C-C5E8806D8661}"/>
    <dgm:cxn modelId="{E04181FF-EFE9-4B52-B93E-6C832C712F9E}" srcId="{7F86C8CC-A047-41CC-A7F2-39385D8D88EA}" destId="{1D69A0D8-4F42-4613-B7D8-6B03C4B27A31}" srcOrd="1" destOrd="0" parTransId="{AE638B48-72ED-4505-A0D6-13622B2E0DF6}" sibTransId="{FE780344-F66D-42DC-90F0-2FF3408D6868}"/>
    <dgm:cxn modelId="{7D7E5A2C-79C9-4500-BF4C-5B6671C64F6A}" type="presParOf" srcId="{2BBF91F5-E800-4E11-AF23-C070E99A3F3A}" destId="{6443D907-9E12-4706-B6F4-46E357D23182}" srcOrd="0" destOrd="0" presId="urn:microsoft.com/office/officeart/2018/2/layout/IconVerticalSolidList"/>
    <dgm:cxn modelId="{1CBC07FA-67F5-41C8-9933-3CC2BEEAE404}" type="presParOf" srcId="{6443D907-9E12-4706-B6F4-46E357D23182}" destId="{F6A116F8-560A-4BD7-AFD4-8E647C71999F}" srcOrd="0" destOrd="0" presId="urn:microsoft.com/office/officeart/2018/2/layout/IconVerticalSolidList"/>
    <dgm:cxn modelId="{6315D5AF-F509-4F52-8C22-B39BCB27D45D}" type="presParOf" srcId="{6443D907-9E12-4706-B6F4-46E357D23182}" destId="{72E8A750-2309-4154-94EC-3BF2F49EF616}" srcOrd="1" destOrd="0" presId="urn:microsoft.com/office/officeart/2018/2/layout/IconVerticalSolidList"/>
    <dgm:cxn modelId="{11131688-47A9-4CBB-968B-4D79F6C7A4E4}" type="presParOf" srcId="{6443D907-9E12-4706-B6F4-46E357D23182}" destId="{F28C6A87-F78D-4DB9-AAFD-2F64B417C2E2}" srcOrd="2" destOrd="0" presId="urn:microsoft.com/office/officeart/2018/2/layout/IconVerticalSolidList"/>
    <dgm:cxn modelId="{7B3C2B86-EDC6-4F1B-A984-D4692E761579}" type="presParOf" srcId="{6443D907-9E12-4706-B6F4-46E357D23182}" destId="{4577A8A7-382F-48F5-B960-8A1DBDFDC145}" srcOrd="3" destOrd="0" presId="urn:microsoft.com/office/officeart/2018/2/layout/IconVerticalSolidList"/>
    <dgm:cxn modelId="{97EDDFC0-D1B4-48A0-83EF-0561EAAA2A00}" type="presParOf" srcId="{2BBF91F5-E800-4E11-AF23-C070E99A3F3A}" destId="{85ABCE94-EFF2-4308-A532-55ADF1BB50EF}" srcOrd="1" destOrd="0" presId="urn:microsoft.com/office/officeart/2018/2/layout/IconVerticalSolidList"/>
    <dgm:cxn modelId="{4E2D5600-9158-45A5-BC58-5DF84DFBD6E0}" type="presParOf" srcId="{2BBF91F5-E800-4E11-AF23-C070E99A3F3A}" destId="{46AB100D-1DE5-49F3-88F4-36E1543C9C1F}" srcOrd="2" destOrd="0" presId="urn:microsoft.com/office/officeart/2018/2/layout/IconVerticalSolidList"/>
    <dgm:cxn modelId="{D83F79B6-A132-45D6-8CBA-1D676FEF9886}" type="presParOf" srcId="{46AB100D-1DE5-49F3-88F4-36E1543C9C1F}" destId="{F6E254AC-4E14-4487-B39C-297C20FCB1B6}" srcOrd="0" destOrd="0" presId="urn:microsoft.com/office/officeart/2018/2/layout/IconVerticalSolidList"/>
    <dgm:cxn modelId="{B695CBEA-FE19-48F3-BD80-C6B810C60DA1}" type="presParOf" srcId="{46AB100D-1DE5-49F3-88F4-36E1543C9C1F}" destId="{458123FC-A8EA-4E12-A657-7ECF0E6E0216}" srcOrd="1" destOrd="0" presId="urn:microsoft.com/office/officeart/2018/2/layout/IconVerticalSolidList"/>
    <dgm:cxn modelId="{EE16E44D-FBD0-4433-BEAA-F86CCFDFD626}" type="presParOf" srcId="{46AB100D-1DE5-49F3-88F4-36E1543C9C1F}" destId="{CDC16B93-D572-4791-B493-246CBED589DF}" srcOrd="2" destOrd="0" presId="urn:microsoft.com/office/officeart/2018/2/layout/IconVerticalSolidList"/>
    <dgm:cxn modelId="{D0EF6AC3-8145-4EB8-8C68-948DD4022FD7}" type="presParOf" srcId="{46AB100D-1DE5-49F3-88F4-36E1543C9C1F}" destId="{5C6A7C00-17E6-4402-BBB1-F0CB25FBAF0E}" srcOrd="3" destOrd="0" presId="urn:microsoft.com/office/officeart/2018/2/layout/IconVerticalSolidList"/>
    <dgm:cxn modelId="{4B88881F-57D6-451C-85A9-CB23A7B3215F}" type="presParOf" srcId="{2BBF91F5-E800-4E11-AF23-C070E99A3F3A}" destId="{848E707E-23B5-44AF-BE0F-4C93FBB66406}" srcOrd="3" destOrd="0" presId="urn:microsoft.com/office/officeart/2018/2/layout/IconVerticalSolidList"/>
    <dgm:cxn modelId="{F88BDB51-E443-4FF4-B748-EE27DA186C6F}" type="presParOf" srcId="{2BBF91F5-E800-4E11-AF23-C070E99A3F3A}" destId="{67B9866B-D784-4F24-990C-BBD3178F2E49}" srcOrd="4" destOrd="0" presId="urn:microsoft.com/office/officeart/2018/2/layout/IconVerticalSolidList"/>
    <dgm:cxn modelId="{590A435A-512C-4929-934B-1AE2A144B1C9}" type="presParOf" srcId="{67B9866B-D784-4F24-990C-BBD3178F2E49}" destId="{FDF9E76E-11C5-4DDA-9893-0B7AC16656FD}" srcOrd="0" destOrd="0" presId="urn:microsoft.com/office/officeart/2018/2/layout/IconVerticalSolidList"/>
    <dgm:cxn modelId="{DABAE30E-F87D-4341-9EC3-99388E469B5A}" type="presParOf" srcId="{67B9866B-D784-4F24-990C-BBD3178F2E49}" destId="{56DF7149-9644-4196-B3A6-42FD03E678FF}" srcOrd="1" destOrd="0" presId="urn:microsoft.com/office/officeart/2018/2/layout/IconVerticalSolidList"/>
    <dgm:cxn modelId="{54F439DF-6384-4DA6-93BC-3915A5D72E27}" type="presParOf" srcId="{67B9866B-D784-4F24-990C-BBD3178F2E49}" destId="{37562A74-D6BC-4639-AB55-150234135B2D}" srcOrd="2" destOrd="0" presId="urn:microsoft.com/office/officeart/2018/2/layout/IconVerticalSolidList"/>
    <dgm:cxn modelId="{E36A9843-4C72-44DD-B40E-2B8C93CCB87E}" type="presParOf" srcId="{67B9866B-D784-4F24-990C-BBD3178F2E49}" destId="{60557DD7-794D-4A2F-BF29-23A851C5FD9C}" srcOrd="3" destOrd="0" presId="urn:microsoft.com/office/officeart/2018/2/layout/IconVerticalSolidList"/>
    <dgm:cxn modelId="{A1950FBB-630D-492B-85B8-004DB4745ADA}" type="presParOf" srcId="{2BBF91F5-E800-4E11-AF23-C070E99A3F3A}" destId="{0458602A-4D76-4F40-B5E3-BC691471ED1F}" srcOrd="5" destOrd="0" presId="urn:microsoft.com/office/officeart/2018/2/layout/IconVerticalSolidList"/>
    <dgm:cxn modelId="{E5BDA9F9-2CB9-497E-A13D-4BFE64900D61}" type="presParOf" srcId="{2BBF91F5-E800-4E11-AF23-C070E99A3F3A}" destId="{80143463-4B6A-476C-9580-0F2A949C9A37}" srcOrd="6" destOrd="0" presId="urn:microsoft.com/office/officeart/2018/2/layout/IconVerticalSolidList"/>
    <dgm:cxn modelId="{C7904DEC-6756-42DB-AD0A-6525F25CC2DF}" type="presParOf" srcId="{80143463-4B6A-476C-9580-0F2A949C9A37}" destId="{EBDC078E-C71E-4129-9460-75BA46D190FB}" srcOrd="0" destOrd="0" presId="urn:microsoft.com/office/officeart/2018/2/layout/IconVerticalSolidList"/>
    <dgm:cxn modelId="{5C686C9C-2317-4794-B585-1CCBDC7B873C}" type="presParOf" srcId="{80143463-4B6A-476C-9580-0F2A949C9A37}" destId="{2ABB6FD8-F289-4ED5-AFD5-3F5670774989}" srcOrd="1" destOrd="0" presId="urn:microsoft.com/office/officeart/2018/2/layout/IconVerticalSolidList"/>
    <dgm:cxn modelId="{DD072A21-F113-45FC-9179-F44B478AD8AA}" type="presParOf" srcId="{80143463-4B6A-476C-9580-0F2A949C9A37}" destId="{C5D64FE3-B3E0-4D3B-A6A2-9C2EC39C37A8}" srcOrd="2" destOrd="0" presId="urn:microsoft.com/office/officeart/2018/2/layout/IconVerticalSolidList"/>
    <dgm:cxn modelId="{74A26E8D-4506-4779-925C-2DF2D79E0900}" type="presParOf" srcId="{80143463-4B6A-476C-9580-0F2A949C9A37}" destId="{1233021F-FB12-40F9-BA9C-5F0A62522943}" srcOrd="3" destOrd="0" presId="urn:microsoft.com/office/officeart/2018/2/layout/IconVerticalSolidList"/>
    <dgm:cxn modelId="{AF48D336-8F81-4CAC-80F0-61B62C796DEC}" type="presParOf" srcId="{2BBF91F5-E800-4E11-AF23-C070E99A3F3A}" destId="{D3449B23-0C85-4806-A0BE-93EDA45B189F}" srcOrd="7" destOrd="0" presId="urn:microsoft.com/office/officeart/2018/2/layout/IconVerticalSolidList"/>
    <dgm:cxn modelId="{D83A8B05-E7D3-4934-8F38-977F240EB7F5}" type="presParOf" srcId="{2BBF91F5-E800-4E11-AF23-C070E99A3F3A}" destId="{7FAC131E-B30E-49F4-9660-7E02279C8F2F}" srcOrd="8" destOrd="0" presId="urn:microsoft.com/office/officeart/2018/2/layout/IconVerticalSolidList"/>
    <dgm:cxn modelId="{0B81D76B-2FF1-4B1F-B5D4-6890971F75E3}" type="presParOf" srcId="{7FAC131E-B30E-49F4-9660-7E02279C8F2F}" destId="{BA4A08B5-9ECC-4FE9-A7C9-E7DFE3840838}" srcOrd="0" destOrd="0" presId="urn:microsoft.com/office/officeart/2018/2/layout/IconVerticalSolidList"/>
    <dgm:cxn modelId="{28AB6834-5026-4BD7-A49C-5EFAAC1022D8}" type="presParOf" srcId="{7FAC131E-B30E-49F4-9660-7E02279C8F2F}" destId="{9EEF2175-9283-4E49-BA2F-E6089447F489}" srcOrd="1" destOrd="0" presId="urn:microsoft.com/office/officeart/2018/2/layout/IconVerticalSolidList"/>
    <dgm:cxn modelId="{BC5D6539-87FB-4E65-A284-BED2E19BFF02}" type="presParOf" srcId="{7FAC131E-B30E-49F4-9660-7E02279C8F2F}" destId="{7F6307BF-EBCA-4B1D-B19B-0C1C6B4FCD14}" srcOrd="2" destOrd="0" presId="urn:microsoft.com/office/officeart/2018/2/layout/IconVerticalSolidList"/>
    <dgm:cxn modelId="{100588AB-F619-4266-A4BB-AA0899425E18}" type="presParOf" srcId="{7FAC131E-B30E-49F4-9660-7E02279C8F2F}" destId="{450B41BD-8084-4F2A-AE41-2ACED638900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3C3DC9-79AA-48C0-9583-032C5FB5A38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7876BBB-D75E-4393-968D-DED0EAD975F1}">
      <dgm:prSet/>
      <dgm:spPr/>
      <dgm:t>
        <a:bodyPr/>
        <a:lstStyle/>
        <a:p>
          <a:r>
            <a:rPr lang="en-US"/>
            <a:t>Quality of the team: Emergent researchers or established researchers, team or individual</a:t>
          </a:r>
        </a:p>
      </dgm:t>
    </dgm:pt>
    <dgm:pt modelId="{EC7AE3F0-ED76-4B38-82B3-5C779A32C3A8}" type="parTrans" cxnId="{E5DFE19F-0A8D-460F-92D0-242A4610F0EB}">
      <dgm:prSet/>
      <dgm:spPr/>
      <dgm:t>
        <a:bodyPr/>
        <a:lstStyle/>
        <a:p>
          <a:endParaRPr lang="en-US"/>
        </a:p>
      </dgm:t>
    </dgm:pt>
    <dgm:pt modelId="{9222BBF8-4DB0-42A6-B8F6-84C22AFB47A7}" type="sibTrans" cxnId="{E5DFE19F-0A8D-460F-92D0-242A4610F0EB}">
      <dgm:prSet/>
      <dgm:spPr/>
      <dgm:t>
        <a:bodyPr/>
        <a:lstStyle/>
        <a:p>
          <a:endParaRPr lang="en-US"/>
        </a:p>
      </dgm:t>
    </dgm:pt>
    <dgm:pt modelId="{3F0842FE-33D1-473A-8A9C-F855644B81F2}">
      <dgm:prSet/>
      <dgm:spPr/>
      <dgm:t>
        <a:bodyPr/>
        <a:lstStyle/>
        <a:p>
          <a:r>
            <a:rPr lang="en-US"/>
            <a:t>The roles and responsibilities of each team member are clearly identified (what are their respective strengths/expertise?)</a:t>
          </a:r>
        </a:p>
      </dgm:t>
    </dgm:pt>
    <dgm:pt modelId="{7E5923E5-63CA-4DCE-A013-0DA53E8BAE0C}" type="parTrans" cxnId="{629D2CD9-D9CE-42D3-A064-8075CD12D809}">
      <dgm:prSet/>
      <dgm:spPr/>
      <dgm:t>
        <a:bodyPr/>
        <a:lstStyle/>
        <a:p>
          <a:endParaRPr lang="en-US"/>
        </a:p>
      </dgm:t>
    </dgm:pt>
    <dgm:pt modelId="{4F4FFA7E-32BA-4215-A3A5-F25843868751}" type="sibTrans" cxnId="{629D2CD9-D9CE-42D3-A064-8075CD12D809}">
      <dgm:prSet/>
      <dgm:spPr/>
      <dgm:t>
        <a:bodyPr/>
        <a:lstStyle/>
        <a:p>
          <a:endParaRPr lang="en-US"/>
        </a:p>
      </dgm:t>
    </dgm:pt>
    <dgm:pt modelId="{0A3E1E60-064F-43C7-93FA-8CA9968EDB2F}">
      <dgm:prSet/>
      <dgm:spPr/>
      <dgm:t>
        <a:bodyPr/>
        <a:lstStyle/>
        <a:p>
          <a:r>
            <a:rPr lang="en-US" dirty="0"/>
            <a:t>PI’s career stage is considered when examining:</a:t>
          </a:r>
        </a:p>
      </dgm:t>
    </dgm:pt>
    <dgm:pt modelId="{C72EAD09-A189-41FD-A49F-5933F8707139}" type="parTrans" cxnId="{53231F90-7B3E-44DA-9F2B-17870EEA1F38}">
      <dgm:prSet/>
      <dgm:spPr/>
      <dgm:t>
        <a:bodyPr/>
        <a:lstStyle/>
        <a:p>
          <a:endParaRPr lang="en-US"/>
        </a:p>
      </dgm:t>
    </dgm:pt>
    <dgm:pt modelId="{9F06BE03-89E1-4AE8-A021-1040DDD432C3}" type="sibTrans" cxnId="{53231F90-7B3E-44DA-9F2B-17870EEA1F38}">
      <dgm:prSet/>
      <dgm:spPr/>
      <dgm:t>
        <a:bodyPr/>
        <a:lstStyle/>
        <a:p>
          <a:endParaRPr lang="en-US"/>
        </a:p>
      </dgm:t>
    </dgm:pt>
    <dgm:pt modelId="{66E29778-1F4B-4BF7-BE5F-761499AFB100}">
      <dgm:prSet custT="1"/>
      <dgm:spPr/>
      <dgm:t>
        <a:bodyPr/>
        <a:lstStyle/>
        <a:p>
          <a:r>
            <a:rPr lang="en-US" sz="1500" dirty="0">
              <a:solidFill>
                <a:schemeClr val="tx1"/>
              </a:solidFill>
            </a:rPr>
            <a:t>Research record</a:t>
          </a:r>
        </a:p>
      </dgm:t>
    </dgm:pt>
    <dgm:pt modelId="{A3A1E5D2-6544-485D-AE80-13E9019F1D1E}" type="parTrans" cxnId="{F26F37BB-2816-4034-B3B8-C5FC6A09FFC1}">
      <dgm:prSet/>
      <dgm:spPr/>
      <dgm:t>
        <a:bodyPr/>
        <a:lstStyle/>
        <a:p>
          <a:endParaRPr lang="en-US"/>
        </a:p>
      </dgm:t>
    </dgm:pt>
    <dgm:pt modelId="{B22CECAA-7AAA-4D2D-BAAA-5D1F5EBC4C42}" type="sibTrans" cxnId="{F26F37BB-2816-4034-B3B8-C5FC6A09FFC1}">
      <dgm:prSet/>
      <dgm:spPr/>
      <dgm:t>
        <a:bodyPr/>
        <a:lstStyle/>
        <a:p>
          <a:endParaRPr lang="en-US"/>
        </a:p>
      </dgm:t>
    </dgm:pt>
    <dgm:pt modelId="{04402395-38A8-45D9-A85E-7197A0EA15F6}">
      <dgm:prSet custT="1"/>
      <dgm:spPr/>
      <dgm:t>
        <a:bodyPr/>
        <a:lstStyle/>
        <a:p>
          <a:r>
            <a:rPr lang="en-US" sz="1500" dirty="0">
              <a:solidFill>
                <a:schemeClr val="tx1"/>
              </a:solidFill>
            </a:rPr>
            <a:t>Evidence of past knowledge mobilization activities </a:t>
          </a:r>
        </a:p>
      </dgm:t>
    </dgm:pt>
    <dgm:pt modelId="{AE290ABE-1E71-4FD1-903C-142A090E2008}" type="parTrans" cxnId="{BB869859-A3A3-4530-9139-D686E79F6A8F}">
      <dgm:prSet/>
      <dgm:spPr/>
      <dgm:t>
        <a:bodyPr/>
        <a:lstStyle/>
        <a:p>
          <a:endParaRPr lang="en-US"/>
        </a:p>
      </dgm:t>
    </dgm:pt>
    <dgm:pt modelId="{BE517051-4776-491F-8606-500E2AC31881}" type="sibTrans" cxnId="{BB869859-A3A3-4530-9139-D686E79F6A8F}">
      <dgm:prSet/>
      <dgm:spPr/>
      <dgm:t>
        <a:bodyPr/>
        <a:lstStyle/>
        <a:p>
          <a:endParaRPr lang="en-US"/>
        </a:p>
      </dgm:t>
    </dgm:pt>
    <dgm:pt modelId="{7AD271C2-D7C2-4CC2-8F2A-F9817C50649F}">
      <dgm:prSet custT="1"/>
      <dgm:spPr/>
      <dgm:t>
        <a:bodyPr/>
        <a:lstStyle/>
        <a:p>
          <a:r>
            <a:rPr lang="en-US" sz="1500" dirty="0">
              <a:solidFill>
                <a:schemeClr val="tx1"/>
              </a:solidFill>
            </a:rPr>
            <a:t>Record of student/researcher/ personnel training</a:t>
          </a:r>
        </a:p>
      </dgm:t>
    </dgm:pt>
    <dgm:pt modelId="{FC7F9C28-E8B1-4F43-A5D0-2366F51362FA}" type="parTrans" cxnId="{D199EB7D-7D40-4253-A63D-791B211F7A6D}">
      <dgm:prSet/>
      <dgm:spPr/>
      <dgm:t>
        <a:bodyPr/>
        <a:lstStyle/>
        <a:p>
          <a:endParaRPr lang="en-US"/>
        </a:p>
      </dgm:t>
    </dgm:pt>
    <dgm:pt modelId="{F3E7038A-F433-4FF6-B3B0-A58A46602558}" type="sibTrans" cxnId="{D199EB7D-7D40-4253-A63D-791B211F7A6D}">
      <dgm:prSet/>
      <dgm:spPr/>
      <dgm:t>
        <a:bodyPr/>
        <a:lstStyle/>
        <a:p>
          <a:endParaRPr lang="en-US"/>
        </a:p>
      </dgm:t>
    </dgm:pt>
    <dgm:pt modelId="{1C781BB7-FFD7-48D4-861E-F82C848171E0}">
      <dgm:prSet/>
      <dgm:spPr/>
      <dgm:t>
        <a:bodyPr/>
        <a:lstStyle/>
        <a:p>
          <a:r>
            <a:rPr lang="en-US"/>
            <a:t>Emergent researchers might benefit from inclusion of established researchers on the team</a:t>
          </a:r>
        </a:p>
      </dgm:t>
    </dgm:pt>
    <dgm:pt modelId="{4F3D828E-5881-48CA-AE8F-E9B7792732F3}" type="parTrans" cxnId="{7920E004-5628-4354-8748-16C2AF1F903A}">
      <dgm:prSet/>
      <dgm:spPr/>
      <dgm:t>
        <a:bodyPr/>
        <a:lstStyle/>
        <a:p>
          <a:endParaRPr lang="en-US"/>
        </a:p>
      </dgm:t>
    </dgm:pt>
    <dgm:pt modelId="{D29D9E9F-1378-463B-B59B-5FC390381D01}" type="sibTrans" cxnId="{7920E004-5628-4354-8748-16C2AF1F903A}">
      <dgm:prSet/>
      <dgm:spPr/>
      <dgm:t>
        <a:bodyPr/>
        <a:lstStyle/>
        <a:p>
          <a:endParaRPr lang="en-US"/>
        </a:p>
      </dgm:t>
    </dgm:pt>
    <dgm:pt modelId="{10882795-235A-4A1F-A16F-F2AEFBD46D56}">
      <dgm:prSet/>
      <dgm:spPr/>
      <dgm:t>
        <a:bodyPr/>
        <a:lstStyle/>
        <a:p>
          <a:r>
            <a:rPr lang="en-US"/>
            <a:t>Practices that support EDI are evident in design/recruitment/training of the research team</a:t>
          </a:r>
        </a:p>
      </dgm:t>
    </dgm:pt>
    <dgm:pt modelId="{0C480B5F-6636-43CB-A273-9D6B1AF2B1E4}" type="parTrans" cxnId="{912668C6-D281-4AC6-9270-724E55C16BC8}">
      <dgm:prSet/>
      <dgm:spPr/>
      <dgm:t>
        <a:bodyPr/>
        <a:lstStyle/>
        <a:p>
          <a:endParaRPr lang="en-US"/>
        </a:p>
      </dgm:t>
    </dgm:pt>
    <dgm:pt modelId="{D6BC83E2-5683-4261-89B9-386A1EAF6E65}" type="sibTrans" cxnId="{912668C6-D281-4AC6-9270-724E55C16BC8}">
      <dgm:prSet/>
      <dgm:spPr/>
      <dgm:t>
        <a:bodyPr/>
        <a:lstStyle/>
        <a:p>
          <a:endParaRPr lang="en-US"/>
        </a:p>
      </dgm:t>
    </dgm:pt>
    <dgm:pt modelId="{2A65B040-86FC-417F-9F27-D90E8FC63EEF}" type="pres">
      <dgm:prSet presAssocID="{A43C3DC9-79AA-48C0-9583-032C5FB5A38D}" presName="root" presStyleCnt="0">
        <dgm:presLayoutVars>
          <dgm:dir/>
          <dgm:resizeHandles val="exact"/>
        </dgm:presLayoutVars>
      </dgm:prSet>
      <dgm:spPr/>
    </dgm:pt>
    <dgm:pt modelId="{3EA9E420-F9D0-42A7-A6C2-C69C7E894464}" type="pres">
      <dgm:prSet presAssocID="{17876BBB-D75E-4393-968D-DED0EAD975F1}" presName="compNode" presStyleCnt="0"/>
      <dgm:spPr/>
    </dgm:pt>
    <dgm:pt modelId="{BC0998F7-9E8A-4634-A510-070B18DD4B89}" type="pres">
      <dgm:prSet presAssocID="{17876BBB-D75E-4393-968D-DED0EAD975F1}" presName="bgRect" presStyleLbl="bgShp" presStyleIdx="0" presStyleCnt="5"/>
      <dgm:spPr/>
    </dgm:pt>
    <dgm:pt modelId="{FC62E674-6D3C-491A-89AC-8EF9681E4C01}" type="pres">
      <dgm:prSet presAssocID="{17876BBB-D75E-4393-968D-DED0EAD975F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icroscope"/>
        </a:ext>
      </dgm:extLst>
    </dgm:pt>
    <dgm:pt modelId="{53A5583E-59C8-4919-BB39-984BF7432F65}" type="pres">
      <dgm:prSet presAssocID="{17876BBB-D75E-4393-968D-DED0EAD975F1}" presName="spaceRect" presStyleCnt="0"/>
      <dgm:spPr/>
    </dgm:pt>
    <dgm:pt modelId="{D889BE9E-ECE0-440B-90CF-E8E1A0392483}" type="pres">
      <dgm:prSet presAssocID="{17876BBB-D75E-4393-968D-DED0EAD975F1}" presName="parTx" presStyleLbl="revTx" presStyleIdx="0" presStyleCnt="6">
        <dgm:presLayoutVars>
          <dgm:chMax val="0"/>
          <dgm:chPref val="0"/>
        </dgm:presLayoutVars>
      </dgm:prSet>
      <dgm:spPr/>
    </dgm:pt>
    <dgm:pt modelId="{0275DB86-834C-4FC2-BE3E-D87132A156B3}" type="pres">
      <dgm:prSet presAssocID="{9222BBF8-4DB0-42A6-B8F6-84C22AFB47A7}" presName="sibTrans" presStyleCnt="0"/>
      <dgm:spPr/>
    </dgm:pt>
    <dgm:pt modelId="{4C3F9642-60C1-4639-B036-BBEF5AA3C2FD}" type="pres">
      <dgm:prSet presAssocID="{3F0842FE-33D1-473A-8A9C-F855644B81F2}" presName="compNode" presStyleCnt="0"/>
      <dgm:spPr/>
    </dgm:pt>
    <dgm:pt modelId="{3CA6173D-EC32-4EA0-B6E9-B671BE7E3956}" type="pres">
      <dgm:prSet presAssocID="{3F0842FE-33D1-473A-8A9C-F855644B81F2}" presName="bgRect" presStyleLbl="bgShp" presStyleIdx="1" presStyleCnt="5"/>
      <dgm:spPr/>
    </dgm:pt>
    <dgm:pt modelId="{786A5223-FA86-4C95-BB9E-2CEF90FB8A45}" type="pres">
      <dgm:prSet presAssocID="{3F0842FE-33D1-473A-8A9C-F855644B81F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of People"/>
        </a:ext>
      </dgm:extLst>
    </dgm:pt>
    <dgm:pt modelId="{69721C4B-1D47-4BE8-B9C0-2BC813F7F53F}" type="pres">
      <dgm:prSet presAssocID="{3F0842FE-33D1-473A-8A9C-F855644B81F2}" presName="spaceRect" presStyleCnt="0"/>
      <dgm:spPr/>
    </dgm:pt>
    <dgm:pt modelId="{34DE0F16-6922-4D49-B048-9F6666F5E40D}" type="pres">
      <dgm:prSet presAssocID="{3F0842FE-33D1-473A-8A9C-F855644B81F2}" presName="parTx" presStyleLbl="revTx" presStyleIdx="1" presStyleCnt="6">
        <dgm:presLayoutVars>
          <dgm:chMax val="0"/>
          <dgm:chPref val="0"/>
        </dgm:presLayoutVars>
      </dgm:prSet>
      <dgm:spPr/>
    </dgm:pt>
    <dgm:pt modelId="{31F5334D-7D1F-41AB-8BEA-E6047414DDB5}" type="pres">
      <dgm:prSet presAssocID="{4F4FFA7E-32BA-4215-A3A5-F25843868751}" presName="sibTrans" presStyleCnt="0"/>
      <dgm:spPr/>
    </dgm:pt>
    <dgm:pt modelId="{869B385D-2032-4649-B8FF-CAFA24820D44}" type="pres">
      <dgm:prSet presAssocID="{0A3E1E60-064F-43C7-93FA-8CA9968EDB2F}" presName="compNode" presStyleCnt="0"/>
      <dgm:spPr/>
    </dgm:pt>
    <dgm:pt modelId="{1636CE7A-835E-437C-98AA-BC13518A9636}" type="pres">
      <dgm:prSet presAssocID="{0A3E1E60-064F-43C7-93FA-8CA9968EDB2F}" presName="bgRect" presStyleLbl="bgShp" presStyleIdx="2" presStyleCnt="5" custScaleY="124373"/>
      <dgm:spPr/>
    </dgm:pt>
    <dgm:pt modelId="{1B57C139-16A5-48D6-8FF7-569502469245}" type="pres">
      <dgm:prSet presAssocID="{0A3E1E60-064F-43C7-93FA-8CA9968EDB2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aduation Cap"/>
        </a:ext>
      </dgm:extLst>
    </dgm:pt>
    <dgm:pt modelId="{AE7CE002-3BD0-4A2B-8149-FCEC78B25C58}" type="pres">
      <dgm:prSet presAssocID="{0A3E1E60-064F-43C7-93FA-8CA9968EDB2F}" presName="spaceRect" presStyleCnt="0"/>
      <dgm:spPr/>
    </dgm:pt>
    <dgm:pt modelId="{673C310F-3D06-401C-A373-3669BD961098}" type="pres">
      <dgm:prSet presAssocID="{0A3E1E60-064F-43C7-93FA-8CA9968EDB2F}" presName="parTx" presStyleLbl="revTx" presStyleIdx="2" presStyleCnt="6" custScaleX="86459" custLinFactNeighborX="-16326" custLinFactNeighborY="-10848">
        <dgm:presLayoutVars>
          <dgm:chMax val="0"/>
          <dgm:chPref val="0"/>
        </dgm:presLayoutVars>
      </dgm:prSet>
      <dgm:spPr/>
    </dgm:pt>
    <dgm:pt modelId="{40B1534E-2895-49A5-90E0-A1AE01E88548}" type="pres">
      <dgm:prSet presAssocID="{0A3E1E60-064F-43C7-93FA-8CA9968EDB2F}" presName="desTx" presStyleLbl="revTx" presStyleIdx="3" presStyleCnt="6" custScaleX="117159" custScaleY="126633" custLinFactNeighborX="-13099" custLinFactNeighborY="2431">
        <dgm:presLayoutVars/>
      </dgm:prSet>
      <dgm:spPr/>
    </dgm:pt>
    <dgm:pt modelId="{D4E44E6F-C771-4789-9720-49372F7C8CA6}" type="pres">
      <dgm:prSet presAssocID="{9F06BE03-89E1-4AE8-A021-1040DDD432C3}" presName="sibTrans" presStyleCnt="0"/>
      <dgm:spPr/>
    </dgm:pt>
    <dgm:pt modelId="{FB4CEF76-4FF5-4C59-9F59-84D685AFF5BD}" type="pres">
      <dgm:prSet presAssocID="{1C781BB7-FFD7-48D4-861E-F82C848171E0}" presName="compNode" presStyleCnt="0"/>
      <dgm:spPr/>
    </dgm:pt>
    <dgm:pt modelId="{77218BF9-0B80-4335-8D51-82B47587DE34}" type="pres">
      <dgm:prSet presAssocID="{1C781BB7-FFD7-48D4-861E-F82C848171E0}" presName="bgRect" presStyleLbl="bgShp" presStyleIdx="3" presStyleCnt="5"/>
      <dgm:spPr/>
    </dgm:pt>
    <dgm:pt modelId="{CC2A9973-29A0-4FE1-8A4A-612B9021C630}" type="pres">
      <dgm:prSet presAssocID="{1C781BB7-FFD7-48D4-861E-F82C848171E0}"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roup"/>
        </a:ext>
      </dgm:extLst>
    </dgm:pt>
    <dgm:pt modelId="{0F0BFB8A-5145-4E4D-9DFE-B43D157E95C1}" type="pres">
      <dgm:prSet presAssocID="{1C781BB7-FFD7-48D4-861E-F82C848171E0}" presName="spaceRect" presStyleCnt="0"/>
      <dgm:spPr/>
    </dgm:pt>
    <dgm:pt modelId="{39A4B12C-2122-481F-8375-EAF1165FA589}" type="pres">
      <dgm:prSet presAssocID="{1C781BB7-FFD7-48D4-861E-F82C848171E0}" presName="parTx" presStyleLbl="revTx" presStyleIdx="4" presStyleCnt="6">
        <dgm:presLayoutVars>
          <dgm:chMax val="0"/>
          <dgm:chPref val="0"/>
        </dgm:presLayoutVars>
      </dgm:prSet>
      <dgm:spPr/>
    </dgm:pt>
    <dgm:pt modelId="{032BD829-5076-4FB8-B25E-20DF8636413D}" type="pres">
      <dgm:prSet presAssocID="{D29D9E9F-1378-463B-B59B-5FC390381D01}" presName="sibTrans" presStyleCnt="0"/>
      <dgm:spPr/>
    </dgm:pt>
    <dgm:pt modelId="{DCDD0B6B-3EC3-4F20-9C0B-43156AE4CC6C}" type="pres">
      <dgm:prSet presAssocID="{10882795-235A-4A1F-A16F-F2AEFBD46D56}" presName="compNode" presStyleCnt="0"/>
      <dgm:spPr/>
    </dgm:pt>
    <dgm:pt modelId="{552C43B9-B203-45EF-AB9F-3668640A8142}" type="pres">
      <dgm:prSet presAssocID="{10882795-235A-4A1F-A16F-F2AEFBD46D56}" presName="bgRect" presStyleLbl="bgShp" presStyleIdx="4" presStyleCnt="5"/>
      <dgm:spPr/>
    </dgm:pt>
    <dgm:pt modelId="{DF76B458-13D1-4226-80A9-C431CAEF308A}" type="pres">
      <dgm:prSet presAssocID="{10882795-235A-4A1F-A16F-F2AEFBD46D5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assroom"/>
        </a:ext>
      </dgm:extLst>
    </dgm:pt>
    <dgm:pt modelId="{77215831-9E56-491C-9ECD-AC7D59BDB998}" type="pres">
      <dgm:prSet presAssocID="{10882795-235A-4A1F-A16F-F2AEFBD46D56}" presName="spaceRect" presStyleCnt="0"/>
      <dgm:spPr/>
    </dgm:pt>
    <dgm:pt modelId="{832027C6-FB20-485B-961F-92F7E5D130A9}" type="pres">
      <dgm:prSet presAssocID="{10882795-235A-4A1F-A16F-F2AEFBD46D56}" presName="parTx" presStyleLbl="revTx" presStyleIdx="5" presStyleCnt="6">
        <dgm:presLayoutVars>
          <dgm:chMax val="0"/>
          <dgm:chPref val="0"/>
        </dgm:presLayoutVars>
      </dgm:prSet>
      <dgm:spPr/>
    </dgm:pt>
  </dgm:ptLst>
  <dgm:cxnLst>
    <dgm:cxn modelId="{7920E004-5628-4354-8748-16C2AF1F903A}" srcId="{A43C3DC9-79AA-48C0-9583-032C5FB5A38D}" destId="{1C781BB7-FFD7-48D4-861E-F82C848171E0}" srcOrd="3" destOrd="0" parTransId="{4F3D828E-5881-48CA-AE8F-E9B7792732F3}" sibTransId="{D29D9E9F-1378-463B-B59B-5FC390381D01}"/>
    <dgm:cxn modelId="{977BD21C-D04D-45CC-B3F9-940F973FA033}" type="presOf" srcId="{7AD271C2-D7C2-4CC2-8F2A-F9817C50649F}" destId="{40B1534E-2895-49A5-90E0-A1AE01E88548}" srcOrd="0" destOrd="2" presId="urn:microsoft.com/office/officeart/2018/2/layout/IconVerticalSolidList"/>
    <dgm:cxn modelId="{486AD62A-F1E0-4505-8027-99666A2BB039}" type="presOf" srcId="{1C781BB7-FFD7-48D4-861E-F82C848171E0}" destId="{39A4B12C-2122-481F-8375-EAF1165FA589}" srcOrd="0" destOrd="0" presId="urn:microsoft.com/office/officeart/2018/2/layout/IconVerticalSolidList"/>
    <dgm:cxn modelId="{6B11352B-29A6-4D26-AC0C-1235A12BA88E}" type="presOf" srcId="{04402395-38A8-45D9-A85E-7197A0EA15F6}" destId="{40B1534E-2895-49A5-90E0-A1AE01E88548}" srcOrd="0" destOrd="1" presId="urn:microsoft.com/office/officeart/2018/2/layout/IconVerticalSolidList"/>
    <dgm:cxn modelId="{50B87E5E-2C69-4FFE-8BAE-90DFFB81E6C5}" type="presOf" srcId="{A43C3DC9-79AA-48C0-9583-032C5FB5A38D}" destId="{2A65B040-86FC-417F-9F27-D90E8FC63EEF}" srcOrd="0" destOrd="0" presId="urn:microsoft.com/office/officeart/2018/2/layout/IconVerticalSolidList"/>
    <dgm:cxn modelId="{BB869859-A3A3-4530-9139-D686E79F6A8F}" srcId="{0A3E1E60-064F-43C7-93FA-8CA9968EDB2F}" destId="{04402395-38A8-45D9-A85E-7197A0EA15F6}" srcOrd="1" destOrd="0" parTransId="{AE290ABE-1E71-4FD1-903C-142A090E2008}" sibTransId="{BE517051-4776-491F-8606-500E2AC31881}"/>
    <dgm:cxn modelId="{AD91CA5A-E306-42ED-B1E1-E4F7458FF0D0}" type="presOf" srcId="{10882795-235A-4A1F-A16F-F2AEFBD46D56}" destId="{832027C6-FB20-485B-961F-92F7E5D130A9}" srcOrd="0" destOrd="0" presId="urn:microsoft.com/office/officeart/2018/2/layout/IconVerticalSolidList"/>
    <dgm:cxn modelId="{D199EB7D-7D40-4253-A63D-791B211F7A6D}" srcId="{0A3E1E60-064F-43C7-93FA-8CA9968EDB2F}" destId="{7AD271C2-D7C2-4CC2-8F2A-F9817C50649F}" srcOrd="2" destOrd="0" parTransId="{FC7F9C28-E8B1-4F43-A5D0-2366F51362FA}" sibTransId="{F3E7038A-F433-4FF6-B3B0-A58A46602558}"/>
    <dgm:cxn modelId="{E03DDD8F-F6E3-4EC6-BA1C-11776D68C4CE}" type="presOf" srcId="{3F0842FE-33D1-473A-8A9C-F855644B81F2}" destId="{34DE0F16-6922-4D49-B048-9F6666F5E40D}" srcOrd="0" destOrd="0" presId="urn:microsoft.com/office/officeart/2018/2/layout/IconVerticalSolidList"/>
    <dgm:cxn modelId="{53231F90-7B3E-44DA-9F2B-17870EEA1F38}" srcId="{A43C3DC9-79AA-48C0-9583-032C5FB5A38D}" destId="{0A3E1E60-064F-43C7-93FA-8CA9968EDB2F}" srcOrd="2" destOrd="0" parTransId="{C72EAD09-A189-41FD-A49F-5933F8707139}" sibTransId="{9F06BE03-89E1-4AE8-A021-1040DDD432C3}"/>
    <dgm:cxn modelId="{A942FE92-1705-4616-9C39-9CA288347725}" type="presOf" srcId="{0A3E1E60-064F-43C7-93FA-8CA9968EDB2F}" destId="{673C310F-3D06-401C-A373-3669BD961098}" srcOrd="0" destOrd="0" presId="urn:microsoft.com/office/officeart/2018/2/layout/IconVerticalSolidList"/>
    <dgm:cxn modelId="{E5DFE19F-0A8D-460F-92D0-242A4610F0EB}" srcId="{A43C3DC9-79AA-48C0-9583-032C5FB5A38D}" destId="{17876BBB-D75E-4393-968D-DED0EAD975F1}" srcOrd="0" destOrd="0" parTransId="{EC7AE3F0-ED76-4B38-82B3-5C779A32C3A8}" sibTransId="{9222BBF8-4DB0-42A6-B8F6-84C22AFB47A7}"/>
    <dgm:cxn modelId="{FF2372A6-E091-4FF1-81B5-CE8E16B97259}" type="presOf" srcId="{17876BBB-D75E-4393-968D-DED0EAD975F1}" destId="{D889BE9E-ECE0-440B-90CF-E8E1A0392483}" srcOrd="0" destOrd="0" presId="urn:microsoft.com/office/officeart/2018/2/layout/IconVerticalSolidList"/>
    <dgm:cxn modelId="{F26F37BB-2816-4034-B3B8-C5FC6A09FFC1}" srcId="{0A3E1E60-064F-43C7-93FA-8CA9968EDB2F}" destId="{66E29778-1F4B-4BF7-BE5F-761499AFB100}" srcOrd="0" destOrd="0" parTransId="{A3A1E5D2-6544-485D-AE80-13E9019F1D1E}" sibTransId="{B22CECAA-7AAA-4D2D-BAAA-5D1F5EBC4C42}"/>
    <dgm:cxn modelId="{912668C6-D281-4AC6-9270-724E55C16BC8}" srcId="{A43C3DC9-79AA-48C0-9583-032C5FB5A38D}" destId="{10882795-235A-4A1F-A16F-F2AEFBD46D56}" srcOrd="4" destOrd="0" parTransId="{0C480B5F-6636-43CB-A273-9D6B1AF2B1E4}" sibTransId="{D6BC83E2-5683-4261-89B9-386A1EAF6E65}"/>
    <dgm:cxn modelId="{92BF0DD3-37F1-4BFD-8AB9-8F3D9A6DE4ED}" type="presOf" srcId="{66E29778-1F4B-4BF7-BE5F-761499AFB100}" destId="{40B1534E-2895-49A5-90E0-A1AE01E88548}" srcOrd="0" destOrd="0" presId="urn:microsoft.com/office/officeart/2018/2/layout/IconVerticalSolidList"/>
    <dgm:cxn modelId="{629D2CD9-D9CE-42D3-A064-8075CD12D809}" srcId="{A43C3DC9-79AA-48C0-9583-032C5FB5A38D}" destId="{3F0842FE-33D1-473A-8A9C-F855644B81F2}" srcOrd="1" destOrd="0" parTransId="{7E5923E5-63CA-4DCE-A013-0DA53E8BAE0C}" sibTransId="{4F4FFA7E-32BA-4215-A3A5-F25843868751}"/>
    <dgm:cxn modelId="{3ED23B64-BCE9-43F5-A544-51DE712CDB10}" type="presParOf" srcId="{2A65B040-86FC-417F-9F27-D90E8FC63EEF}" destId="{3EA9E420-F9D0-42A7-A6C2-C69C7E894464}" srcOrd="0" destOrd="0" presId="urn:microsoft.com/office/officeart/2018/2/layout/IconVerticalSolidList"/>
    <dgm:cxn modelId="{C6B6BCAB-69D7-4BAB-BB10-689B8CDA9ED2}" type="presParOf" srcId="{3EA9E420-F9D0-42A7-A6C2-C69C7E894464}" destId="{BC0998F7-9E8A-4634-A510-070B18DD4B89}" srcOrd="0" destOrd="0" presId="urn:microsoft.com/office/officeart/2018/2/layout/IconVerticalSolidList"/>
    <dgm:cxn modelId="{A34D9E6B-6C8D-4065-B7BC-5480410888E9}" type="presParOf" srcId="{3EA9E420-F9D0-42A7-A6C2-C69C7E894464}" destId="{FC62E674-6D3C-491A-89AC-8EF9681E4C01}" srcOrd="1" destOrd="0" presId="urn:microsoft.com/office/officeart/2018/2/layout/IconVerticalSolidList"/>
    <dgm:cxn modelId="{90AAB231-40F8-4BF9-A890-988C8F02B8D0}" type="presParOf" srcId="{3EA9E420-F9D0-42A7-A6C2-C69C7E894464}" destId="{53A5583E-59C8-4919-BB39-984BF7432F65}" srcOrd="2" destOrd="0" presId="urn:microsoft.com/office/officeart/2018/2/layout/IconVerticalSolidList"/>
    <dgm:cxn modelId="{809EAB8C-809A-4C1F-8ADD-E1EAFBDF5B40}" type="presParOf" srcId="{3EA9E420-F9D0-42A7-A6C2-C69C7E894464}" destId="{D889BE9E-ECE0-440B-90CF-E8E1A0392483}" srcOrd="3" destOrd="0" presId="urn:microsoft.com/office/officeart/2018/2/layout/IconVerticalSolidList"/>
    <dgm:cxn modelId="{053A1E74-A4A0-4ECF-A0A1-4361DB1476E8}" type="presParOf" srcId="{2A65B040-86FC-417F-9F27-D90E8FC63EEF}" destId="{0275DB86-834C-4FC2-BE3E-D87132A156B3}" srcOrd="1" destOrd="0" presId="urn:microsoft.com/office/officeart/2018/2/layout/IconVerticalSolidList"/>
    <dgm:cxn modelId="{EF9092F6-C759-4ED3-8988-D76373DDC229}" type="presParOf" srcId="{2A65B040-86FC-417F-9F27-D90E8FC63EEF}" destId="{4C3F9642-60C1-4639-B036-BBEF5AA3C2FD}" srcOrd="2" destOrd="0" presId="urn:microsoft.com/office/officeart/2018/2/layout/IconVerticalSolidList"/>
    <dgm:cxn modelId="{87DBFF28-EC87-45A0-BA2F-84C8B567B7EB}" type="presParOf" srcId="{4C3F9642-60C1-4639-B036-BBEF5AA3C2FD}" destId="{3CA6173D-EC32-4EA0-B6E9-B671BE7E3956}" srcOrd="0" destOrd="0" presId="urn:microsoft.com/office/officeart/2018/2/layout/IconVerticalSolidList"/>
    <dgm:cxn modelId="{A9FCDDE7-33CE-45D6-9F7A-1D07EDC39E86}" type="presParOf" srcId="{4C3F9642-60C1-4639-B036-BBEF5AA3C2FD}" destId="{786A5223-FA86-4C95-BB9E-2CEF90FB8A45}" srcOrd="1" destOrd="0" presId="urn:microsoft.com/office/officeart/2018/2/layout/IconVerticalSolidList"/>
    <dgm:cxn modelId="{2F66D9B6-75B8-4F2F-9C85-66599421C1C5}" type="presParOf" srcId="{4C3F9642-60C1-4639-B036-BBEF5AA3C2FD}" destId="{69721C4B-1D47-4BE8-B9C0-2BC813F7F53F}" srcOrd="2" destOrd="0" presId="urn:microsoft.com/office/officeart/2018/2/layout/IconVerticalSolidList"/>
    <dgm:cxn modelId="{7D52F5EB-5AA7-401D-B4D5-AB1A08EEDC2D}" type="presParOf" srcId="{4C3F9642-60C1-4639-B036-BBEF5AA3C2FD}" destId="{34DE0F16-6922-4D49-B048-9F6666F5E40D}" srcOrd="3" destOrd="0" presId="urn:microsoft.com/office/officeart/2018/2/layout/IconVerticalSolidList"/>
    <dgm:cxn modelId="{5A512EB5-ACED-428D-BF5B-6D953BDD2A64}" type="presParOf" srcId="{2A65B040-86FC-417F-9F27-D90E8FC63EEF}" destId="{31F5334D-7D1F-41AB-8BEA-E6047414DDB5}" srcOrd="3" destOrd="0" presId="urn:microsoft.com/office/officeart/2018/2/layout/IconVerticalSolidList"/>
    <dgm:cxn modelId="{67C3709C-4E61-4D64-A338-DB5ABAB702A7}" type="presParOf" srcId="{2A65B040-86FC-417F-9F27-D90E8FC63EEF}" destId="{869B385D-2032-4649-B8FF-CAFA24820D44}" srcOrd="4" destOrd="0" presId="urn:microsoft.com/office/officeart/2018/2/layout/IconVerticalSolidList"/>
    <dgm:cxn modelId="{44A2A089-B1C2-414E-A109-A179ACBB42EF}" type="presParOf" srcId="{869B385D-2032-4649-B8FF-CAFA24820D44}" destId="{1636CE7A-835E-437C-98AA-BC13518A9636}" srcOrd="0" destOrd="0" presId="urn:microsoft.com/office/officeart/2018/2/layout/IconVerticalSolidList"/>
    <dgm:cxn modelId="{97C1717A-162D-4AA4-88FC-F48286079940}" type="presParOf" srcId="{869B385D-2032-4649-B8FF-CAFA24820D44}" destId="{1B57C139-16A5-48D6-8FF7-569502469245}" srcOrd="1" destOrd="0" presId="urn:microsoft.com/office/officeart/2018/2/layout/IconVerticalSolidList"/>
    <dgm:cxn modelId="{4D1E85B1-3387-4231-853A-D25CF314869C}" type="presParOf" srcId="{869B385D-2032-4649-B8FF-CAFA24820D44}" destId="{AE7CE002-3BD0-4A2B-8149-FCEC78B25C58}" srcOrd="2" destOrd="0" presId="urn:microsoft.com/office/officeart/2018/2/layout/IconVerticalSolidList"/>
    <dgm:cxn modelId="{5519CD55-E0F7-4CC1-A1F7-91D26E138680}" type="presParOf" srcId="{869B385D-2032-4649-B8FF-CAFA24820D44}" destId="{673C310F-3D06-401C-A373-3669BD961098}" srcOrd="3" destOrd="0" presId="urn:microsoft.com/office/officeart/2018/2/layout/IconVerticalSolidList"/>
    <dgm:cxn modelId="{E4A6BC29-51F6-43EB-AE74-9E15FB0BBA54}" type="presParOf" srcId="{869B385D-2032-4649-B8FF-CAFA24820D44}" destId="{40B1534E-2895-49A5-90E0-A1AE01E88548}" srcOrd="4" destOrd="0" presId="urn:microsoft.com/office/officeart/2018/2/layout/IconVerticalSolidList"/>
    <dgm:cxn modelId="{92B3FA95-FACA-40FC-9B1B-B3ED5C166697}" type="presParOf" srcId="{2A65B040-86FC-417F-9F27-D90E8FC63EEF}" destId="{D4E44E6F-C771-4789-9720-49372F7C8CA6}" srcOrd="5" destOrd="0" presId="urn:microsoft.com/office/officeart/2018/2/layout/IconVerticalSolidList"/>
    <dgm:cxn modelId="{E60F1C54-EB07-4588-9EFD-79170BACAE58}" type="presParOf" srcId="{2A65B040-86FC-417F-9F27-D90E8FC63EEF}" destId="{FB4CEF76-4FF5-4C59-9F59-84D685AFF5BD}" srcOrd="6" destOrd="0" presId="urn:microsoft.com/office/officeart/2018/2/layout/IconVerticalSolidList"/>
    <dgm:cxn modelId="{2BC36F0D-F844-47DF-99CD-444716B105F8}" type="presParOf" srcId="{FB4CEF76-4FF5-4C59-9F59-84D685AFF5BD}" destId="{77218BF9-0B80-4335-8D51-82B47587DE34}" srcOrd="0" destOrd="0" presId="urn:microsoft.com/office/officeart/2018/2/layout/IconVerticalSolidList"/>
    <dgm:cxn modelId="{EF9E0CF7-5E8B-48F4-B8E4-459D0E5A6366}" type="presParOf" srcId="{FB4CEF76-4FF5-4C59-9F59-84D685AFF5BD}" destId="{CC2A9973-29A0-4FE1-8A4A-612B9021C630}" srcOrd="1" destOrd="0" presId="urn:microsoft.com/office/officeart/2018/2/layout/IconVerticalSolidList"/>
    <dgm:cxn modelId="{46B18D13-D101-47A9-9194-1FB39814EEB5}" type="presParOf" srcId="{FB4CEF76-4FF5-4C59-9F59-84D685AFF5BD}" destId="{0F0BFB8A-5145-4E4D-9DFE-B43D157E95C1}" srcOrd="2" destOrd="0" presId="urn:microsoft.com/office/officeart/2018/2/layout/IconVerticalSolidList"/>
    <dgm:cxn modelId="{77232A59-C845-483F-B9D7-9B61C587D025}" type="presParOf" srcId="{FB4CEF76-4FF5-4C59-9F59-84D685AFF5BD}" destId="{39A4B12C-2122-481F-8375-EAF1165FA589}" srcOrd="3" destOrd="0" presId="urn:microsoft.com/office/officeart/2018/2/layout/IconVerticalSolidList"/>
    <dgm:cxn modelId="{EC0D430A-C306-45EA-AC9C-A7CFDB39EB47}" type="presParOf" srcId="{2A65B040-86FC-417F-9F27-D90E8FC63EEF}" destId="{032BD829-5076-4FB8-B25E-20DF8636413D}" srcOrd="7" destOrd="0" presId="urn:microsoft.com/office/officeart/2018/2/layout/IconVerticalSolidList"/>
    <dgm:cxn modelId="{845A671F-4FD2-45E4-B983-85EAA1CE6E71}" type="presParOf" srcId="{2A65B040-86FC-417F-9F27-D90E8FC63EEF}" destId="{DCDD0B6B-3EC3-4F20-9C0B-43156AE4CC6C}" srcOrd="8" destOrd="0" presId="urn:microsoft.com/office/officeart/2018/2/layout/IconVerticalSolidList"/>
    <dgm:cxn modelId="{8F4971E7-A296-4648-9F18-07243366AEF7}" type="presParOf" srcId="{DCDD0B6B-3EC3-4F20-9C0B-43156AE4CC6C}" destId="{552C43B9-B203-45EF-AB9F-3668640A8142}" srcOrd="0" destOrd="0" presId="urn:microsoft.com/office/officeart/2018/2/layout/IconVerticalSolidList"/>
    <dgm:cxn modelId="{728CE25E-BDBA-41FD-8233-CC33F400497B}" type="presParOf" srcId="{DCDD0B6B-3EC3-4F20-9C0B-43156AE4CC6C}" destId="{DF76B458-13D1-4226-80A9-C431CAEF308A}" srcOrd="1" destOrd="0" presId="urn:microsoft.com/office/officeart/2018/2/layout/IconVerticalSolidList"/>
    <dgm:cxn modelId="{B1A92EE3-FD19-49F6-922D-93B9E0E854B0}" type="presParOf" srcId="{DCDD0B6B-3EC3-4F20-9C0B-43156AE4CC6C}" destId="{77215831-9E56-491C-9ECD-AC7D59BDB998}" srcOrd="2" destOrd="0" presId="urn:microsoft.com/office/officeart/2018/2/layout/IconVerticalSolidList"/>
    <dgm:cxn modelId="{A04A57E4-C1C7-4AF6-9F7B-DCE8F96D8987}" type="presParOf" srcId="{DCDD0B6B-3EC3-4F20-9C0B-43156AE4CC6C}" destId="{832027C6-FB20-485B-961F-92F7E5D130A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5D03C2-F46C-4EA1-8532-5D0AD3ACAD93}">
      <dsp:nvSpPr>
        <dsp:cNvPr id="0" name=""/>
        <dsp:cNvSpPr/>
      </dsp:nvSpPr>
      <dsp:spPr>
        <a:xfrm>
          <a:off x="926198" y="56331"/>
          <a:ext cx="793476" cy="793476"/>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677790-DDE2-4BC9-B34D-4F4F52A507C1}">
      <dsp:nvSpPr>
        <dsp:cNvPr id="0" name=""/>
        <dsp:cNvSpPr/>
      </dsp:nvSpPr>
      <dsp:spPr>
        <a:xfrm>
          <a:off x="1095300" y="225432"/>
          <a:ext cx="455273" cy="4552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73E1D0-C6E1-48E2-9B82-A1C69F0C411F}">
      <dsp:nvSpPr>
        <dsp:cNvPr id="0" name=""/>
        <dsp:cNvSpPr/>
      </dsp:nvSpPr>
      <dsp:spPr>
        <a:xfrm>
          <a:off x="672546" y="929675"/>
          <a:ext cx="1300781" cy="1045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Key Point: </a:t>
          </a:r>
          <a:r>
            <a:rPr lang="en-US" sz="1400" b="1" i="1" kern="1200" dirty="0"/>
            <a:t>Adjudicators are drawn from multiple disciplines</a:t>
          </a:r>
          <a:endParaRPr lang="en-US" sz="1400" kern="1200" dirty="0"/>
        </a:p>
      </dsp:txBody>
      <dsp:txXfrm>
        <a:off x="672546" y="929675"/>
        <a:ext cx="1300781" cy="1045926"/>
      </dsp:txXfrm>
    </dsp:sp>
    <dsp:sp modelId="{9D006CD8-C094-42AA-A1AB-8DE503D7FA59}">
      <dsp:nvSpPr>
        <dsp:cNvPr id="0" name=""/>
        <dsp:cNvSpPr/>
      </dsp:nvSpPr>
      <dsp:spPr>
        <a:xfrm>
          <a:off x="2454616" y="20563"/>
          <a:ext cx="793476" cy="793476"/>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2D5F2B-1FCF-47F4-826B-DC2A12FBAF56}">
      <dsp:nvSpPr>
        <dsp:cNvPr id="0" name=""/>
        <dsp:cNvSpPr/>
      </dsp:nvSpPr>
      <dsp:spPr>
        <a:xfrm>
          <a:off x="2623717" y="189665"/>
          <a:ext cx="455273" cy="4552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C0FAB31-FD60-4627-9E6E-8CD01CF5ECB8}">
      <dsp:nvSpPr>
        <dsp:cNvPr id="0" name=""/>
        <dsp:cNvSpPr/>
      </dsp:nvSpPr>
      <dsp:spPr>
        <a:xfrm>
          <a:off x="2176990" y="891652"/>
          <a:ext cx="1300781" cy="1188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Context (purpose, objectives, originality, research gap) is clear</a:t>
          </a:r>
        </a:p>
      </dsp:txBody>
      <dsp:txXfrm>
        <a:off x="2176990" y="891652"/>
        <a:ext cx="1300781" cy="1188996"/>
      </dsp:txXfrm>
    </dsp:sp>
    <dsp:sp modelId="{4143B9EC-789E-4689-9B65-D7D9D5963F5B}">
      <dsp:nvSpPr>
        <dsp:cNvPr id="0" name=""/>
        <dsp:cNvSpPr/>
      </dsp:nvSpPr>
      <dsp:spPr>
        <a:xfrm>
          <a:off x="4096852" y="123560"/>
          <a:ext cx="793476" cy="793476"/>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BD797D-A12F-44E4-9823-80B1B5D9F033}">
      <dsp:nvSpPr>
        <dsp:cNvPr id="0" name=""/>
        <dsp:cNvSpPr/>
      </dsp:nvSpPr>
      <dsp:spPr>
        <a:xfrm>
          <a:off x="4265954" y="292662"/>
          <a:ext cx="455273" cy="45527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B2D4EF-E23F-45E8-9C47-C8E61C0A77F4}">
      <dsp:nvSpPr>
        <dsp:cNvPr id="0" name=""/>
        <dsp:cNvSpPr/>
      </dsp:nvSpPr>
      <dsp:spPr>
        <a:xfrm>
          <a:off x="3729382" y="988485"/>
          <a:ext cx="1528417" cy="777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Context is connected to relevant (and current) scholarly literature</a:t>
          </a:r>
        </a:p>
      </dsp:txBody>
      <dsp:txXfrm>
        <a:off x="3729382" y="988485"/>
        <a:ext cx="1528417" cy="777009"/>
      </dsp:txXfrm>
    </dsp:sp>
    <dsp:sp modelId="{92633BA3-FD02-402D-84FA-761D51187315}">
      <dsp:nvSpPr>
        <dsp:cNvPr id="0" name=""/>
        <dsp:cNvSpPr/>
      </dsp:nvSpPr>
      <dsp:spPr>
        <a:xfrm>
          <a:off x="5739089" y="139971"/>
          <a:ext cx="793476" cy="793476"/>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9AE688-4269-47BC-A057-60B3759E07C0}">
      <dsp:nvSpPr>
        <dsp:cNvPr id="0" name=""/>
        <dsp:cNvSpPr/>
      </dsp:nvSpPr>
      <dsp:spPr>
        <a:xfrm>
          <a:off x="5908190" y="309073"/>
          <a:ext cx="455273" cy="45527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12E4A1-93ED-4A2D-98AB-FBDB21D5708A}">
      <dsp:nvSpPr>
        <dsp:cNvPr id="0" name=""/>
        <dsp:cNvSpPr/>
      </dsp:nvSpPr>
      <dsp:spPr>
        <a:xfrm>
          <a:off x="5485436" y="1180596"/>
          <a:ext cx="1300781" cy="711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Theories are clearly described, not just named</a:t>
          </a:r>
        </a:p>
      </dsp:txBody>
      <dsp:txXfrm>
        <a:off x="5485436" y="1180596"/>
        <a:ext cx="1300781" cy="711364"/>
      </dsp:txXfrm>
    </dsp:sp>
    <dsp:sp modelId="{1C280C6F-D473-4372-84E7-4BFE51D4B00D}">
      <dsp:nvSpPr>
        <dsp:cNvPr id="0" name=""/>
        <dsp:cNvSpPr/>
      </dsp:nvSpPr>
      <dsp:spPr>
        <a:xfrm>
          <a:off x="7283487" y="104719"/>
          <a:ext cx="793476" cy="793476"/>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C7537B-A7E3-4C51-83F3-D72E514379E2}">
      <dsp:nvSpPr>
        <dsp:cNvPr id="0" name=""/>
        <dsp:cNvSpPr/>
      </dsp:nvSpPr>
      <dsp:spPr>
        <a:xfrm>
          <a:off x="7436608" y="171534"/>
          <a:ext cx="455273" cy="45527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C32DE3B-6572-446B-9333-F9DA478C2301}">
      <dsp:nvSpPr>
        <dsp:cNvPr id="0" name=""/>
        <dsp:cNvSpPr/>
      </dsp:nvSpPr>
      <dsp:spPr>
        <a:xfrm>
          <a:off x="6989881" y="964644"/>
          <a:ext cx="1300781" cy="126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Methods are detailed (sample, collection methods, data analysis)</a:t>
          </a:r>
        </a:p>
      </dsp:txBody>
      <dsp:txXfrm>
        <a:off x="6989881" y="964644"/>
        <a:ext cx="1300781" cy="1261520"/>
      </dsp:txXfrm>
    </dsp:sp>
    <dsp:sp modelId="{6CEC0A78-C17B-46D1-9B35-688345499ADC}">
      <dsp:nvSpPr>
        <dsp:cNvPr id="0" name=""/>
        <dsp:cNvSpPr/>
      </dsp:nvSpPr>
      <dsp:spPr>
        <a:xfrm>
          <a:off x="8795925" y="139971"/>
          <a:ext cx="793476" cy="793476"/>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E286BF-C4CE-4AA5-96FE-E559DA9E9164}">
      <dsp:nvSpPr>
        <dsp:cNvPr id="0" name=""/>
        <dsp:cNvSpPr/>
      </dsp:nvSpPr>
      <dsp:spPr>
        <a:xfrm>
          <a:off x="8965026" y="309073"/>
          <a:ext cx="455273" cy="45527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77FC551-72FA-4198-A507-A7C31821675D}">
      <dsp:nvSpPr>
        <dsp:cNvPr id="0" name=""/>
        <dsp:cNvSpPr/>
      </dsp:nvSpPr>
      <dsp:spPr>
        <a:xfrm>
          <a:off x="8542272" y="1180596"/>
          <a:ext cx="1300781" cy="711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Mentorship/training for students and what they ‘get out of it’ are clearly identified</a:t>
          </a:r>
        </a:p>
      </dsp:txBody>
      <dsp:txXfrm>
        <a:off x="8542272" y="1180596"/>
        <a:ext cx="1300781" cy="711364"/>
      </dsp:txXfrm>
    </dsp:sp>
    <dsp:sp modelId="{15C52283-8A85-4C12-BE73-2424405A0910}">
      <dsp:nvSpPr>
        <dsp:cNvPr id="0" name=""/>
        <dsp:cNvSpPr/>
      </dsp:nvSpPr>
      <dsp:spPr>
        <a:xfrm>
          <a:off x="4058063" y="2354695"/>
          <a:ext cx="793476" cy="793476"/>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B7C660-2470-45A6-83FF-ADA8825D5F58}">
      <dsp:nvSpPr>
        <dsp:cNvPr id="0" name=""/>
        <dsp:cNvSpPr/>
      </dsp:nvSpPr>
      <dsp:spPr>
        <a:xfrm>
          <a:off x="4227165" y="2523797"/>
          <a:ext cx="455273" cy="455273"/>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3D31E5-5C65-40A4-B109-67024C298B3D}">
      <dsp:nvSpPr>
        <dsp:cNvPr id="0" name=""/>
        <dsp:cNvSpPr/>
      </dsp:nvSpPr>
      <dsp:spPr>
        <a:xfrm>
          <a:off x="3804411" y="3153100"/>
          <a:ext cx="1300781" cy="1195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Impact within and beyond scholarly community is described</a:t>
          </a:r>
        </a:p>
      </dsp:txBody>
      <dsp:txXfrm>
        <a:off x="3804411" y="3153100"/>
        <a:ext cx="1300781" cy="1195804"/>
      </dsp:txXfrm>
    </dsp:sp>
    <dsp:sp modelId="{FA2517FA-9562-40DF-947E-18031EB88A3B}">
      <dsp:nvSpPr>
        <dsp:cNvPr id="0" name=""/>
        <dsp:cNvSpPr/>
      </dsp:nvSpPr>
      <dsp:spPr>
        <a:xfrm>
          <a:off x="5625270" y="2475805"/>
          <a:ext cx="793476" cy="793476"/>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839AC1-1782-4401-AF83-13536A63DDCC}">
      <dsp:nvSpPr>
        <dsp:cNvPr id="0" name=""/>
        <dsp:cNvSpPr/>
      </dsp:nvSpPr>
      <dsp:spPr>
        <a:xfrm>
          <a:off x="5794372" y="2644907"/>
          <a:ext cx="455273" cy="455273"/>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BB27510-4D21-48E5-9C95-6ADA6999E8F3}">
      <dsp:nvSpPr>
        <dsp:cNvPr id="0" name=""/>
        <dsp:cNvSpPr/>
      </dsp:nvSpPr>
      <dsp:spPr>
        <a:xfrm>
          <a:off x="5374050" y="3382466"/>
          <a:ext cx="1378359" cy="711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EDI constructs /practices are included in the design</a:t>
          </a:r>
        </a:p>
      </dsp:txBody>
      <dsp:txXfrm>
        <a:off x="5374050" y="3382466"/>
        <a:ext cx="1378359" cy="7113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A116F8-560A-4BD7-AFD4-8E647C71999F}">
      <dsp:nvSpPr>
        <dsp:cNvPr id="0" name=""/>
        <dsp:cNvSpPr/>
      </dsp:nvSpPr>
      <dsp:spPr>
        <a:xfrm>
          <a:off x="0" y="3399"/>
          <a:ext cx="10515600" cy="72408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E8A750-2309-4154-94EC-3BF2F49EF616}">
      <dsp:nvSpPr>
        <dsp:cNvPr id="0" name=""/>
        <dsp:cNvSpPr/>
      </dsp:nvSpPr>
      <dsp:spPr>
        <a:xfrm>
          <a:off x="219037" y="166319"/>
          <a:ext cx="398249" cy="3982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577A8A7-382F-48F5-B960-8A1DBDFDC145}">
      <dsp:nvSpPr>
        <dsp:cNvPr id="0" name=""/>
        <dsp:cNvSpPr/>
      </dsp:nvSpPr>
      <dsp:spPr>
        <a:xfrm>
          <a:off x="836323" y="3399"/>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755650">
            <a:lnSpc>
              <a:spcPct val="90000"/>
            </a:lnSpc>
            <a:spcBef>
              <a:spcPct val="0"/>
            </a:spcBef>
            <a:spcAft>
              <a:spcPct val="35000"/>
            </a:spcAft>
            <a:buNone/>
          </a:pPr>
          <a:r>
            <a:rPr lang="en-US" sz="1700" kern="1200"/>
            <a:t>Timeline is achievable</a:t>
          </a:r>
        </a:p>
      </dsp:txBody>
      <dsp:txXfrm>
        <a:off x="836323" y="3399"/>
        <a:ext cx="9679276" cy="724089"/>
      </dsp:txXfrm>
    </dsp:sp>
    <dsp:sp modelId="{F6E254AC-4E14-4487-B39C-297C20FCB1B6}">
      <dsp:nvSpPr>
        <dsp:cNvPr id="0" name=""/>
        <dsp:cNvSpPr/>
      </dsp:nvSpPr>
      <dsp:spPr>
        <a:xfrm>
          <a:off x="0" y="908511"/>
          <a:ext cx="10515600" cy="72408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8123FC-A8EA-4E12-A657-7ECF0E6E0216}">
      <dsp:nvSpPr>
        <dsp:cNvPr id="0" name=""/>
        <dsp:cNvSpPr/>
      </dsp:nvSpPr>
      <dsp:spPr>
        <a:xfrm>
          <a:off x="219037" y="1071431"/>
          <a:ext cx="398249" cy="3982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6A7C00-17E6-4402-BBB1-F0CB25FBAF0E}">
      <dsp:nvSpPr>
        <dsp:cNvPr id="0" name=""/>
        <dsp:cNvSpPr/>
      </dsp:nvSpPr>
      <dsp:spPr>
        <a:xfrm>
          <a:off x="836323" y="908511"/>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755650">
            <a:lnSpc>
              <a:spcPct val="90000"/>
            </a:lnSpc>
            <a:spcBef>
              <a:spcPct val="0"/>
            </a:spcBef>
            <a:spcAft>
              <a:spcPct val="35000"/>
            </a:spcAft>
            <a:buNone/>
          </a:pPr>
          <a:r>
            <a:rPr lang="en-US" sz="1700" kern="1200"/>
            <a:t>Budget is detailed (not just a round figure for hiring a student but current hourly rate plus benefits times the number of hours/week times number of weeks)</a:t>
          </a:r>
        </a:p>
      </dsp:txBody>
      <dsp:txXfrm>
        <a:off x="836323" y="908511"/>
        <a:ext cx="9679276" cy="724089"/>
      </dsp:txXfrm>
    </dsp:sp>
    <dsp:sp modelId="{FDF9E76E-11C5-4DDA-9893-0B7AC16656FD}">
      <dsp:nvSpPr>
        <dsp:cNvPr id="0" name=""/>
        <dsp:cNvSpPr/>
      </dsp:nvSpPr>
      <dsp:spPr>
        <a:xfrm>
          <a:off x="0" y="1813624"/>
          <a:ext cx="10515600" cy="72408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DF7149-9644-4196-B3A6-42FD03E678FF}">
      <dsp:nvSpPr>
        <dsp:cNvPr id="0" name=""/>
        <dsp:cNvSpPr/>
      </dsp:nvSpPr>
      <dsp:spPr>
        <a:xfrm>
          <a:off x="219037" y="1976544"/>
          <a:ext cx="398249" cy="3982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0557DD7-794D-4A2F-BF29-23A851C5FD9C}">
      <dsp:nvSpPr>
        <dsp:cNvPr id="0" name=""/>
        <dsp:cNvSpPr/>
      </dsp:nvSpPr>
      <dsp:spPr>
        <a:xfrm>
          <a:off x="836323" y="1813624"/>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755650">
            <a:lnSpc>
              <a:spcPct val="90000"/>
            </a:lnSpc>
            <a:spcBef>
              <a:spcPct val="0"/>
            </a:spcBef>
            <a:spcAft>
              <a:spcPct val="35000"/>
            </a:spcAft>
            <a:buNone/>
          </a:pPr>
          <a:r>
            <a:rPr lang="en-US" sz="1700" kern="1200"/>
            <a:t>Budget is appropriate and budget items are within the allowed costs</a:t>
          </a:r>
        </a:p>
      </dsp:txBody>
      <dsp:txXfrm>
        <a:off x="836323" y="1813624"/>
        <a:ext cx="9679276" cy="724089"/>
      </dsp:txXfrm>
    </dsp:sp>
    <dsp:sp modelId="{EBDC078E-C71E-4129-9460-75BA46D190FB}">
      <dsp:nvSpPr>
        <dsp:cNvPr id="0" name=""/>
        <dsp:cNvSpPr/>
      </dsp:nvSpPr>
      <dsp:spPr>
        <a:xfrm>
          <a:off x="0" y="2718736"/>
          <a:ext cx="10515600" cy="72408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BB6FD8-F289-4ED5-AFD5-3F5670774989}">
      <dsp:nvSpPr>
        <dsp:cNvPr id="0" name=""/>
        <dsp:cNvSpPr/>
      </dsp:nvSpPr>
      <dsp:spPr>
        <a:xfrm>
          <a:off x="219037" y="2881656"/>
          <a:ext cx="398249" cy="3982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33021F-FB12-40F9-BA9C-5F0A62522943}">
      <dsp:nvSpPr>
        <dsp:cNvPr id="0" name=""/>
        <dsp:cNvSpPr/>
      </dsp:nvSpPr>
      <dsp:spPr>
        <a:xfrm>
          <a:off x="836323" y="2718736"/>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755650">
            <a:lnSpc>
              <a:spcPct val="90000"/>
            </a:lnSpc>
            <a:spcBef>
              <a:spcPct val="0"/>
            </a:spcBef>
            <a:spcAft>
              <a:spcPct val="35000"/>
            </a:spcAft>
            <a:buNone/>
          </a:pPr>
          <a:r>
            <a:rPr lang="en-US" sz="1700" kern="1200"/>
            <a:t>The knowledge mobilization plan for within the scholarly community and beyond the scholarly community is well-described (think beyond the usual activities as well); community engagement is important</a:t>
          </a:r>
        </a:p>
      </dsp:txBody>
      <dsp:txXfrm>
        <a:off x="836323" y="2718736"/>
        <a:ext cx="9679276" cy="724089"/>
      </dsp:txXfrm>
    </dsp:sp>
    <dsp:sp modelId="{BA4A08B5-9ECC-4FE9-A7C9-E7DFE3840838}">
      <dsp:nvSpPr>
        <dsp:cNvPr id="0" name=""/>
        <dsp:cNvSpPr/>
      </dsp:nvSpPr>
      <dsp:spPr>
        <a:xfrm>
          <a:off x="0" y="3623848"/>
          <a:ext cx="10515600" cy="724089"/>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EF2175-9283-4E49-BA2F-E6089447F489}">
      <dsp:nvSpPr>
        <dsp:cNvPr id="0" name=""/>
        <dsp:cNvSpPr/>
      </dsp:nvSpPr>
      <dsp:spPr>
        <a:xfrm>
          <a:off x="219037" y="3786768"/>
          <a:ext cx="398249" cy="3982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50B41BD-8084-4F2A-AE41-2ACED6389008}">
      <dsp:nvSpPr>
        <dsp:cNvPr id="0" name=""/>
        <dsp:cNvSpPr/>
      </dsp:nvSpPr>
      <dsp:spPr>
        <a:xfrm>
          <a:off x="836323" y="3623848"/>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755650">
            <a:lnSpc>
              <a:spcPct val="90000"/>
            </a:lnSpc>
            <a:spcBef>
              <a:spcPct val="0"/>
            </a:spcBef>
            <a:spcAft>
              <a:spcPct val="35000"/>
            </a:spcAft>
            <a:buNone/>
          </a:pPr>
          <a:r>
            <a:rPr lang="en-US" sz="1700" kern="1200"/>
            <a:t>Cash and/or in-kind contributions are described</a:t>
          </a:r>
        </a:p>
      </dsp:txBody>
      <dsp:txXfrm>
        <a:off x="836323" y="3623848"/>
        <a:ext cx="9679276" cy="7240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0998F7-9E8A-4634-A510-070B18DD4B89}">
      <dsp:nvSpPr>
        <dsp:cNvPr id="0" name=""/>
        <dsp:cNvSpPr/>
      </dsp:nvSpPr>
      <dsp:spPr>
        <a:xfrm>
          <a:off x="0" y="13084"/>
          <a:ext cx="6705218" cy="98384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62E674-6D3C-491A-89AC-8EF9681E4C01}">
      <dsp:nvSpPr>
        <dsp:cNvPr id="0" name=""/>
        <dsp:cNvSpPr/>
      </dsp:nvSpPr>
      <dsp:spPr>
        <a:xfrm>
          <a:off x="297612" y="234448"/>
          <a:ext cx="541113" cy="5411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89BE9E-ECE0-440B-90CF-E8E1A0392483}">
      <dsp:nvSpPr>
        <dsp:cNvPr id="0" name=""/>
        <dsp:cNvSpPr/>
      </dsp:nvSpPr>
      <dsp:spPr>
        <a:xfrm>
          <a:off x="1136338" y="13084"/>
          <a:ext cx="5566658" cy="983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23" tIns="104123" rIns="104123" bIns="104123" numCol="1" spcCol="1270" anchor="ctr" anchorCtr="0">
          <a:noAutofit/>
        </a:bodyPr>
        <a:lstStyle/>
        <a:p>
          <a:pPr marL="0" lvl="0" indent="0" algn="l" defTabSz="800100">
            <a:lnSpc>
              <a:spcPct val="90000"/>
            </a:lnSpc>
            <a:spcBef>
              <a:spcPct val="0"/>
            </a:spcBef>
            <a:spcAft>
              <a:spcPct val="35000"/>
            </a:spcAft>
            <a:buNone/>
          </a:pPr>
          <a:r>
            <a:rPr lang="en-US" sz="1800" kern="1200"/>
            <a:t>Quality of the team: Emergent researchers or established researchers, team or individual</a:t>
          </a:r>
        </a:p>
      </dsp:txBody>
      <dsp:txXfrm>
        <a:off x="1136338" y="13084"/>
        <a:ext cx="5566658" cy="983842"/>
      </dsp:txXfrm>
    </dsp:sp>
    <dsp:sp modelId="{3CA6173D-EC32-4EA0-B6E9-B671BE7E3956}">
      <dsp:nvSpPr>
        <dsp:cNvPr id="0" name=""/>
        <dsp:cNvSpPr/>
      </dsp:nvSpPr>
      <dsp:spPr>
        <a:xfrm>
          <a:off x="0" y="1242887"/>
          <a:ext cx="6705218" cy="98384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6A5223-FA86-4C95-BB9E-2CEF90FB8A45}">
      <dsp:nvSpPr>
        <dsp:cNvPr id="0" name=""/>
        <dsp:cNvSpPr/>
      </dsp:nvSpPr>
      <dsp:spPr>
        <a:xfrm>
          <a:off x="297612" y="1464251"/>
          <a:ext cx="541113" cy="5411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DE0F16-6922-4D49-B048-9F6666F5E40D}">
      <dsp:nvSpPr>
        <dsp:cNvPr id="0" name=""/>
        <dsp:cNvSpPr/>
      </dsp:nvSpPr>
      <dsp:spPr>
        <a:xfrm>
          <a:off x="1136338" y="1242887"/>
          <a:ext cx="5566658" cy="983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23" tIns="104123" rIns="104123" bIns="104123" numCol="1" spcCol="1270" anchor="ctr" anchorCtr="0">
          <a:noAutofit/>
        </a:bodyPr>
        <a:lstStyle/>
        <a:p>
          <a:pPr marL="0" lvl="0" indent="0" algn="l" defTabSz="800100">
            <a:lnSpc>
              <a:spcPct val="90000"/>
            </a:lnSpc>
            <a:spcBef>
              <a:spcPct val="0"/>
            </a:spcBef>
            <a:spcAft>
              <a:spcPct val="35000"/>
            </a:spcAft>
            <a:buNone/>
          </a:pPr>
          <a:r>
            <a:rPr lang="en-US" sz="1800" kern="1200"/>
            <a:t>The roles and responsibilities of each team member are clearly identified (what are their respective strengths/expertise?)</a:t>
          </a:r>
        </a:p>
      </dsp:txBody>
      <dsp:txXfrm>
        <a:off x="1136338" y="1242887"/>
        <a:ext cx="5566658" cy="983842"/>
      </dsp:txXfrm>
    </dsp:sp>
    <dsp:sp modelId="{1636CE7A-835E-437C-98AA-BC13518A9636}">
      <dsp:nvSpPr>
        <dsp:cNvPr id="0" name=""/>
        <dsp:cNvSpPr/>
      </dsp:nvSpPr>
      <dsp:spPr>
        <a:xfrm>
          <a:off x="0" y="2483807"/>
          <a:ext cx="6705218" cy="122363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57C139-16A5-48D6-8FF7-569502469245}">
      <dsp:nvSpPr>
        <dsp:cNvPr id="0" name=""/>
        <dsp:cNvSpPr/>
      </dsp:nvSpPr>
      <dsp:spPr>
        <a:xfrm>
          <a:off x="297612" y="2825068"/>
          <a:ext cx="541113" cy="5411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3C310F-3D06-401C-A373-3669BD961098}">
      <dsp:nvSpPr>
        <dsp:cNvPr id="0" name=""/>
        <dsp:cNvSpPr/>
      </dsp:nvSpPr>
      <dsp:spPr>
        <a:xfrm>
          <a:off x="887057" y="2496976"/>
          <a:ext cx="2255515" cy="983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23" tIns="104123" rIns="104123" bIns="104123" numCol="1" spcCol="1270" anchor="ctr" anchorCtr="0">
          <a:noAutofit/>
        </a:bodyPr>
        <a:lstStyle/>
        <a:p>
          <a:pPr marL="0" lvl="0" indent="0" algn="l" defTabSz="800100">
            <a:lnSpc>
              <a:spcPct val="90000"/>
            </a:lnSpc>
            <a:spcBef>
              <a:spcPct val="0"/>
            </a:spcBef>
            <a:spcAft>
              <a:spcPct val="35000"/>
            </a:spcAft>
            <a:buNone/>
          </a:pPr>
          <a:r>
            <a:rPr lang="en-US" sz="1800" kern="1200" dirty="0"/>
            <a:t>PI’s career stage is considered when examining:</a:t>
          </a:r>
        </a:p>
      </dsp:txBody>
      <dsp:txXfrm>
        <a:off x="887057" y="2496976"/>
        <a:ext cx="2255515" cy="983842"/>
      </dsp:txXfrm>
    </dsp:sp>
    <dsp:sp modelId="{40B1534E-2895-49A5-90E0-A1AE01E88548}">
      <dsp:nvSpPr>
        <dsp:cNvPr id="0" name=""/>
        <dsp:cNvSpPr/>
      </dsp:nvSpPr>
      <dsp:spPr>
        <a:xfrm>
          <a:off x="3192455" y="2496607"/>
          <a:ext cx="2986745" cy="1245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23" tIns="104123" rIns="104123" bIns="104123"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rPr>
            <a:t>Research record</a:t>
          </a:r>
        </a:p>
        <a:p>
          <a:pPr marL="0" lvl="0" indent="0" algn="l" defTabSz="666750">
            <a:lnSpc>
              <a:spcPct val="90000"/>
            </a:lnSpc>
            <a:spcBef>
              <a:spcPct val="0"/>
            </a:spcBef>
            <a:spcAft>
              <a:spcPct val="35000"/>
            </a:spcAft>
            <a:buNone/>
          </a:pPr>
          <a:r>
            <a:rPr lang="en-US" sz="1500" kern="1200" dirty="0">
              <a:solidFill>
                <a:schemeClr val="tx1"/>
              </a:solidFill>
            </a:rPr>
            <a:t>Evidence of past knowledge mobilization activities </a:t>
          </a:r>
        </a:p>
        <a:p>
          <a:pPr marL="0" lvl="0" indent="0" algn="l" defTabSz="666750">
            <a:lnSpc>
              <a:spcPct val="90000"/>
            </a:lnSpc>
            <a:spcBef>
              <a:spcPct val="0"/>
            </a:spcBef>
            <a:spcAft>
              <a:spcPct val="35000"/>
            </a:spcAft>
            <a:buNone/>
          </a:pPr>
          <a:r>
            <a:rPr lang="en-US" sz="1500" kern="1200" dirty="0">
              <a:solidFill>
                <a:schemeClr val="tx1"/>
              </a:solidFill>
            </a:rPr>
            <a:t>Record of student/researcher/ personnel training</a:t>
          </a:r>
        </a:p>
      </dsp:txBody>
      <dsp:txXfrm>
        <a:off x="3192455" y="2496607"/>
        <a:ext cx="2986745" cy="1245869"/>
      </dsp:txXfrm>
    </dsp:sp>
    <dsp:sp modelId="{77218BF9-0B80-4335-8D51-82B47587DE34}">
      <dsp:nvSpPr>
        <dsp:cNvPr id="0" name=""/>
        <dsp:cNvSpPr/>
      </dsp:nvSpPr>
      <dsp:spPr>
        <a:xfrm>
          <a:off x="0" y="3964520"/>
          <a:ext cx="6705218" cy="98384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2A9973-29A0-4FE1-8A4A-612B9021C630}">
      <dsp:nvSpPr>
        <dsp:cNvPr id="0" name=""/>
        <dsp:cNvSpPr/>
      </dsp:nvSpPr>
      <dsp:spPr>
        <a:xfrm>
          <a:off x="297612" y="4185884"/>
          <a:ext cx="541113" cy="5411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9A4B12C-2122-481F-8375-EAF1165FA589}">
      <dsp:nvSpPr>
        <dsp:cNvPr id="0" name=""/>
        <dsp:cNvSpPr/>
      </dsp:nvSpPr>
      <dsp:spPr>
        <a:xfrm>
          <a:off x="1136338" y="3964520"/>
          <a:ext cx="5566658" cy="983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23" tIns="104123" rIns="104123" bIns="104123" numCol="1" spcCol="1270" anchor="ctr" anchorCtr="0">
          <a:noAutofit/>
        </a:bodyPr>
        <a:lstStyle/>
        <a:p>
          <a:pPr marL="0" lvl="0" indent="0" algn="l" defTabSz="800100">
            <a:lnSpc>
              <a:spcPct val="90000"/>
            </a:lnSpc>
            <a:spcBef>
              <a:spcPct val="0"/>
            </a:spcBef>
            <a:spcAft>
              <a:spcPct val="35000"/>
            </a:spcAft>
            <a:buNone/>
          </a:pPr>
          <a:r>
            <a:rPr lang="en-US" sz="1800" kern="1200"/>
            <a:t>Emergent researchers might benefit from inclusion of established researchers on the team</a:t>
          </a:r>
        </a:p>
      </dsp:txBody>
      <dsp:txXfrm>
        <a:off x="1136338" y="3964520"/>
        <a:ext cx="5566658" cy="983842"/>
      </dsp:txXfrm>
    </dsp:sp>
    <dsp:sp modelId="{552C43B9-B203-45EF-AB9F-3668640A8142}">
      <dsp:nvSpPr>
        <dsp:cNvPr id="0" name=""/>
        <dsp:cNvSpPr/>
      </dsp:nvSpPr>
      <dsp:spPr>
        <a:xfrm>
          <a:off x="0" y="5194323"/>
          <a:ext cx="6705218" cy="98384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76B458-13D1-4226-80A9-C431CAEF308A}">
      <dsp:nvSpPr>
        <dsp:cNvPr id="0" name=""/>
        <dsp:cNvSpPr/>
      </dsp:nvSpPr>
      <dsp:spPr>
        <a:xfrm>
          <a:off x="297612" y="5415687"/>
          <a:ext cx="541113" cy="54111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32027C6-FB20-485B-961F-92F7E5D130A9}">
      <dsp:nvSpPr>
        <dsp:cNvPr id="0" name=""/>
        <dsp:cNvSpPr/>
      </dsp:nvSpPr>
      <dsp:spPr>
        <a:xfrm>
          <a:off x="1136338" y="5194323"/>
          <a:ext cx="5566658" cy="983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23" tIns="104123" rIns="104123" bIns="104123" numCol="1" spcCol="1270" anchor="ctr" anchorCtr="0">
          <a:noAutofit/>
        </a:bodyPr>
        <a:lstStyle/>
        <a:p>
          <a:pPr marL="0" lvl="0" indent="0" algn="l" defTabSz="800100">
            <a:lnSpc>
              <a:spcPct val="90000"/>
            </a:lnSpc>
            <a:spcBef>
              <a:spcPct val="0"/>
            </a:spcBef>
            <a:spcAft>
              <a:spcPct val="35000"/>
            </a:spcAft>
            <a:buNone/>
          </a:pPr>
          <a:r>
            <a:rPr lang="en-US" sz="1800" kern="1200"/>
            <a:t>Practices that support EDI are evident in design/recruitment/training of the research team</a:t>
          </a:r>
        </a:p>
      </dsp:txBody>
      <dsp:txXfrm>
        <a:off x="1136338" y="5194323"/>
        <a:ext cx="5566658" cy="983842"/>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957574-78D9-491D-988D-6B56E15D9D94}" type="datetimeFigureOut">
              <a:rPr lang="en-US" smtClean="0"/>
              <a:t>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78A4BC-51BC-49E0-B048-7A6A8D01A8CA}" type="slidenum">
              <a:rPr lang="en-US" smtClean="0"/>
              <a:t>‹#›</a:t>
            </a:fld>
            <a:endParaRPr lang="en-US"/>
          </a:p>
        </p:txBody>
      </p:sp>
    </p:spTree>
    <p:extLst>
      <p:ext uri="{BB962C8B-B14F-4D97-AF65-F5344CB8AC3E}">
        <p14:creationId xmlns:p14="http://schemas.microsoft.com/office/powerpoint/2010/main" val="2674574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a:xfrm>
            <a:off x="406400" y="696913"/>
            <a:ext cx="6197600" cy="3486150"/>
          </a:xfrm>
          <a:ln/>
        </p:spPr>
      </p:sp>
      <p:sp>
        <p:nvSpPr>
          <p:cNvPr id="81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latin typeface="Times" charset="0"/>
              <a:ea typeface="ＭＳ Ｐゴシック" charset="-128"/>
            </a:endParaRPr>
          </a:p>
        </p:txBody>
      </p:sp>
      <p:sp>
        <p:nvSpPr>
          <p:cNvPr id="81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233D4541-1114-D449-9286-78B0078FACBA}" type="slidenum">
              <a:rPr lang="en-US" altLang="en-US" sz="1200"/>
              <a:pPr/>
              <a:t>5</a:t>
            </a:fld>
            <a:endParaRPr lang="en-US" altLang="en-US" sz="1200"/>
          </a:p>
        </p:txBody>
      </p:sp>
    </p:spTree>
    <p:extLst>
      <p:ext uri="{BB962C8B-B14F-4D97-AF65-F5344CB8AC3E}">
        <p14:creationId xmlns:p14="http://schemas.microsoft.com/office/powerpoint/2010/main" val="1892551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a:xfrm>
            <a:off x="406400" y="696913"/>
            <a:ext cx="6197600" cy="3486150"/>
          </a:xfrm>
          <a:ln/>
        </p:spPr>
      </p:sp>
      <p:sp>
        <p:nvSpPr>
          <p:cNvPr id="81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latin typeface="Times" charset="0"/>
              <a:ea typeface="ＭＳ Ｐゴシック" charset="-128"/>
            </a:endParaRPr>
          </a:p>
        </p:txBody>
      </p:sp>
      <p:sp>
        <p:nvSpPr>
          <p:cNvPr id="81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233D4541-1114-D449-9286-78B0078FACBA}" type="slidenum">
              <a:rPr lang="en-US" altLang="en-US" sz="1200"/>
              <a:pPr/>
              <a:t>6</a:t>
            </a:fld>
            <a:endParaRPr lang="en-US" altLang="en-US" sz="1200"/>
          </a:p>
        </p:txBody>
      </p:sp>
    </p:spTree>
    <p:extLst>
      <p:ext uri="{BB962C8B-B14F-4D97-AF65-F5344CB8AC3E}">
        <p14:creationId xmlns:p14="http://schemas.microsoft.com/office/powerpoint/2010/main" val="1644804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a:xfrm>
            <a:off x="406400" y="696913"/>
            <a:ext cx="6197600" cy="3486150"/>
          </a:xfrm>
          <a:ln/>
        </p:spPr>
      </p:sp>
      <p:sp>
        <p:nvSpPr>
          <p:cNvPr id="81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latin typeface="Times" charset="0"/>
              <a:ea typeface="ＭＳ Ｐゴシック" charset="-128"/>
            </a:endParaRPr>
          </a:p>
        </p:txBody>
      </p:sp>
      <p:sp>
        <p:nvSpPr>
          <p:cNvPr id="81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233D4541-1114-D449-9286-78B0078FACBA}" type="slidenum">
              <a:rPr lang="en-US" altLang="en-US" sz="1200"/>
              <a:pPr/>
              <a:t>7</a:t>
            </a:fld>
            <a:endParaRPr lang="en-US" altLang="en-US" sz="1200"/>
          </a:p>
        </p:txBody>
      </p:sp>
    </p:spTree>
    <p:extLst>
      <p:ext uri="{BB962C8B-B14F-4D97-AF65-F5344CB8AC3E}">
        <p14:creationId xmlns:p14="http://schemas.microsoft.com/office/powerpoint/2010/main" val="3372004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EDI challenges in our institution and within your field of study is important as it identifies areas where EDI considerations are needed.  Most of my work is in Sciences and an often mentioned challenges are equitable representation of women and minorities groups which includes indigenous peoples.  In Saskatchewan we have long history of inequitable treatment for indigenous groups and the Institution has many programs to support Indigenization which can be part of your team inclusion.</a:t>
            </a:r>
          </a:p>
          <a:p>
            <a:r>
              <a:rPr lang="en-US" dirty="0"/>
              <a:t>Grad students – 4 Season of reconciliation</a:t>
            </a:r>
          </a:p>
          <a:p>
            <a:r>
              <a:rPr lang="en-US" dirty="0"/>
              <a:t>Indigenous voices program.</a:t>
            </a:r>
          </a:p>
        </p:txBody>
      </p:sp>
      <p:sp>
        <p:nvSpPr>
          <p:cNvPr id="4" name="Slide Number Placeholder 3"/>
          <p:cNvSpPr>
            <a:spLocks noGrp="1"/>
          </p:cNvSpPr>
          <p:nvPr>
            <p:ph type="sldNum" sz="quarter" idx="5"/>
          </p:nvPr>
        </p:nvSpPr>
        <p:spPr/>
        <p:txBody>
          <a:bodyPr/>
          <a:lstStyle/>
          <a:p>
            <a:fld id="{B7E9284C-35A3-44BE-805E-210B63A65DC8}" type="slidenum">
              <a:rPr lang="en-US" smtClean="0"/>
              <a:t>10</a:t>
            </a:fld>
            <a:endParaRPr lang="en-US"/>
          </a:p>
        </p:txBody>
      </p:sp>
    </p:spTree>
    <p:extLst>
      <p:ext uri="{BB962C8B-B14F-4D97-AF65-F5344CB8AC3E}">
        <p14:creationId xmlns:p14="http://schemas.microsoft.com/office/powerpoint/2010/main" val="1188866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E9284C-35A3-44BE-805E-210B63A65DC8}" type="slidenum">
              <a:rPr lang="en-US" smtClean="0"/>
              <a:t>13</a:t>
            </a:fld>
            <a:endParaRPr lang="en-US"/>
          </a:p>
        </p:txBody>
      </p:sp>
    </p:spTree>
    <p:extLst>
      <p:ext uri="{BB962C8B-B14F-4D97-AF65-F5344CB8AC3E}">
        <p14:creationId xmlns:p14="http://schemas.microsoft.com/office/powerpoint/2010/main" val="816798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81E52-579A-488A-A914-AD0C5D65D1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D0ABB7-C6FE-4DD5-8F17-C6B293AAB3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406D4E-4378-4327-9BCE-7C2697E9E347}"/>
              </a:ext>
            </a:extLst>
          </p:cNvPr>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a:extLst>
              <a:ext uri="{FF2B5EF4-FFF2-40B4-BE49-F238E27FC236}">
                <a16:creationId xmlns:a16="http://schemas.microsoft.com/office/drawing/2014/main" id="{13EBDB14-7CE4-4232-B820-3B2760316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78AC86-55BD-459F-A63F-934674CAF945}"/>
              </a:ext>
            </a:extLst>
          </p:cNvPr>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109713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F41D-2520-4355-9337-EA6FACD4F8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6945E3-4939-4771-8BBA-95F7497596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F03628-0F60-43ED-86E0-64EB3A7AF8F3}"/>
              </a:ext>
            </a:extLst>
          </p:cNvPr>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a:extLst>
              <a:ext uri="{FF2B5EF4-FFF2-40B4-BE49-F238E27FC236}">
                <a16:creationId xmlns:a16="http://schemas.microsoft.com/office/drawing/2014/main" id="{340C61F4-A665-4308-8FFA-DD9A7A98C5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F3A259-CA26-4E60-96AB-F0C1A34E282A}"/>
              </a:ext>
            </a:extLst>
          </p:cNvPr>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3010639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216294-0691-4375-8D05-B9103D8AB8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B9BA9E-EE89-45A3-929C-040F95C9C8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A5753-92ED-4419-B99F-52B4309772E6}"/>
              </a:ext>
            </a:extLst>
          </p:cNvPr>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a:extLst>
              <a:ext uri="{FF2B5EF4-FFF2-40B4-BE49-F238E27FC236}">
                <a16:creationId xmlns:a16="http://schemas.microsoft.com/office/drawing/2014/main" id="{658B080C-5513-47DB-AA7B-26098F7048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E14CB5-7598-4101-BB9B-AC75CD56B11E}"/>
              </a:ext>
            </a:extLst>
          </p:cNvPr>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1639638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11326287" y="531812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400" b="1" i="0" baseline="0">
                <a:solidFill>
                  <a:srgbClr val="000000"/>
                </a:solidFill>
                <a:latin typeface="+mn-lt"/>
                <a:cs typeface="Calibri"/>
              </a:defRPr>
            </a:lvl1pPr>
          </a:lstStyle>
          <a:p>
            <a:r>
              <a:rPr lang="en-CA" dirty="0"/>
              <a:t>Click to edit Master title style</a:t>
            </a:r>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000000"/>
                </a:solidFill>
                <a:latin typeface="+mn-lt"/>
                <a:cs typeface="Calibri"/>
              </a:defRPr>
            </a:lvl1pPr>
          </a:lstStyle>
          <a:p>
            <a:r>
              <a:rPr lang="en-CA" dirty="0"/>
              <a:t>Click to edit Master subtitle style</a:t>
            </a:r>
          </a:p>
        </p:txBody>
      </p:sp>
    </p:spTree>
    <p:extLst>
      <p:ext uri="{BB962C8B-B14F-4D97-AF65-F5344CB8AC3E}">
        <p14:creationId xmlns:p14="http://schemas.microsoft.com/office/powerpoint/2010/main" val="4137799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4281797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1406993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493961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57631C-8DC3-4F21-B3C8-9E2D60453AB2}"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2557462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57631C-8DC3-4F21-B3C8-9E2D60453AB2}" type="datetimeFigureOut">
              <a:rPr lang="en-US" smtClean="0"/>
              <a:t>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39138663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57631C-8DC3-4F21-B3C8-9E2D60453AB2}" type="datetimeFigureOut">
              <a:rPr lang="en-US" smtClean="0"/>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10710428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7631C-8DC3-4F21-B3C8-9E2D60453AB2}" type="datetimeFigureOut">
              <a:rPr lang="en-US" smtClean="0"/>
              <a:t>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3320086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C7558-4849-4FE1-8570-90C17A01DF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E7CE77-BC05-4520-A9D7-BE631A48C2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B63E7-01B6-492D-824E-6B9F0C02CCDE}"/>
              </a:ext>
            </a:extLst>
          </p:cNvPr>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a:extLst>
              <a:ext uri="{FF2B5EF4-FFF2-40B4-BE49-F238E27FC236}">
                <a16:creationId xmlns:a16="http://schemas.microsoft.com/office/drawing/2014/main" id="{423B86AD-A959-4E95-B2AE-24047AA483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7BB5EF-9B71-426F-9516-02299E235A19}"/>
              </a:ext>
            </a:extLst>
          </p:cNvPr>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13116566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57631C-8DC3-4F21-B3C8-9E2D60453AB2}"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131558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57631C-8DC3-4F21-B3C8-9E2D60453AB2}"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23755773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13969622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FC92D-FA4D-4B8A-AA51-AB3426D264E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779088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24913549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FC92D-FA4D-4B8A-AA51-AB3426D264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68662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28802097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12574924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138789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EA92C-F6B7-4859-A46D-638274B5C1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997366-70A3-47F2-8680-4F7DEAD09A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2CE8D0-2389-4049-8DAF-9EB0B10AC5E1}"/>
              </a:ext>
            </a:extLst>
          </p:cNvPr>
          <p:cNvSpPr>
            <a:spLocks noGrp="1"/>
          </p:cNvSpPr>
          <p:nvPr>
            <p:ph type="dt" sz="half" idx="10"/>
          </p:nvPr>
        </p:nvSpPr>
        <p:spPr/>
        <p:txBody>
          <a:bodyPr/>
          <a:lstStyle/>
          <a:p>
            <a:fld id="{EC57631C-8DC3-4F21-B3C8-9E2D60453AB2}" type="datetimeFigureOut">
              <a:rPr lang="en-US" smtClean="0"/>
              <a:t>2/7/2023</a:t>
            </a:fld>
            <a:endParaRPr lang="en-US"/>
          </a:p>
        </p:txBody>
      </p:sp>
      <p:sp>
        <p:nvSpPr>
          <p:cNvPr id="5" name="Footer Placeholder 4">
            <a:extLst>
              <a:ext uri="{FF2B5EF4-FFF2-40B4-BE49-F238E27FC236}">
                <a16:creationId xmlns:a16="http://schemas.microsoft.com/office/drawing/2014/main" id="{4E903D01-8D37-4CB9-A171-D32CBE01E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EC6290-7FFD-46C9-8E32-F859DBB39BD8}"/>
              </a:ext>
            </a:extLst>
          </p:cNvPr>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308029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18090-3D3C-4D3B-8E60-C8A798517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0B6193-9693-429D-8F72-14AC6176AC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B7FCA9-B3D4-4368-B7A1-53AAB7EE17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D1AF4C-F229-4F93-A66B-057EEECFACF3}"/>
              </a:ext>
            </a:extLst>
          </p:cNvPr>
          <p:cNvSpPr>
            <a:spLocks noGrp="1"/>
          </p:cNvSpPr>
          <p:nvPr>
            <p:ph type="dt" sz="half" idx="10"/>
          </p:nvPr>
        </p:nvSpPr>
        <p:spPr/>
        <p:txBody>
          <a:bodyPr/>
          <a:lstStyle/>
          <a:p>
            <a:fld id="{EC57631C-8DC3-4F21-B3C8-9E2D60453AB2}" type="datetimeFigureOut">
              <a:rPr lang="en-US" smtClean="0"/>
              <a:t>2/7/2023</a:t>
            </a:fld>
            <a:endParaRPr lang="en-US"/>
          </a:p>
        </p:txBody>
      </p:sp>
      <p:sp>
        <p:nvSpPr>
          <p:cNvPr id="6" name="Footer Placeholder 5">
            <a:extLst>
              <a:ext uri="{FF2B5EF4-FFF2-40B4-BE49-F238E27FC236}">
                <a16:creationId xmlns:a16="http://schemas.microsoft.com/office/drawing/2014/main" id="{CAB4178A-2730-48AD-AB8D-0A66752017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E941E7-F0EA-4B23-892E-961E733096F6}"/>
              </a:ext>
            </a:extLst>
          </p:cNvPr>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209528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C944-BEC7-46A7-B3D2-78A1FB826D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03415F-F0B5-4658-B954-C588A7A25A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5959A9-AD93-4CAA-AD6F-C80D28590E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128029-9E8A-4E9D-A7D7-8650F98B97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768D75-A440-42C4-B7C4-5A4DDC4436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FE985-2BB2-4480-A572-2FA5F40676E7}"/>
              </a:ext>
            </a:extLst>
          </p:cNvPr>
          <p:cNvSpPr>
            <a:spLocks noGrp="1"/>
          </p:cNvSpPr>
          <p:nvPr>
            <p:ph type="dt" sz="half" idx="10"/>
          </p:nvPr>
        </p:nvSpPr>
        <p:spPr/>
        <p:txBody>
          <a:bodyPr/>
          <a:lstStyle/>
          <a:p>
            <a:fld id="{EC57631C-8DC3-4F21-B3C8-9E2D60453AB2}" type="datetimeFigureOut">
              <a:rPr lang="en-US" smtClean="0"/>
              <a:t>2/7/2023</a:t>
            </a:fld>
            <a:endParaRPr lang="en-US"/>
          </a:p>
        </p:txBody>
      </p:sp>
      <p:sp>
        <p:nvSpPr>
          <p:cNvPr id="8" name="Footer Placeholder 7">
            <a:extLst>
              <a:ext uri="{FF2B5EF4-FFF2-40B4-BE49-F238E27FC236}">
                <a16:creationId xmlns:a16="http://schemas.microsoft.com/office/drawing/2014/main" id="{5B5051E2-95B9-496A-989F-95B50A3E56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9C6042-EC0B-43FD-8614-2233DC9D3734}"/>
              </a:ext>
            </a:extLst>
          </p:cNvPr>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197610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D9B44-D849-4746-B50A-B406CEB890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745CA5-0F39-465C-8184-A7D485992AC6}"/>
              </a:ext>
            </a:extLst>
          </p:cNvPr>
          <p:cNvSpPr>
            <a:spLocks noGrp="1"/>
          </p:cNvSpPr>
          <p:nvPr>
            <p:ph type="dt" sz="half" idx="10"/>
          </p:nvPr>
        </p:nvSpPr>
        <p:spPr/>
        <p:txBody>
          <a:bodyPr/>
          <a:lstStyle/>
          <a:p>
            <a:fld id="{EC57631C-8DC3-4F21-B3C8-9E2D60453AB2}" type="datetimeFigureOut">
              <a:rPr lang="en-US" smtClean="0"/>
              <a:t>2/7/2023</a:t>
            </a:fld>
            <a:endParaRPr lang="en-US"/>
          </a:p>
        </p:txBody>
      </p:sp>
      <p:sp>
        <p:nvSpPr>
          <p:cNvPr id="4" name="Footer Placeholder 3">
            <a:extLst>
              <a:ext uri="{FF2B5EF4-FFF2-40B4-BE49-F238E27FC236}">
                <a16:creationId xmlns:a16="http://schemas.microsoft.com/office/drawing/2014/main" id="{5682AA21-FAAE-4821-B536-3E8C66114E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4663A1-4E43-4DB2-B902-E04B6EBA877F}"/>
              </a:ext>
            </a:extLst>
          </p:cNvPr>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1873173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5C4B58-E0C1-470F-8F6C-E672D948A086}"/>
              </a:ext>
            </a:extLst>
          </p:cNvPr>
          <p:cNvSpPr>
            <a:spLocks noGrp="1"/>
          </p:cNvSpPr>
          <p:nvPr>
            <p:ph type="dt" sz="half" idx="10"/>
          </p:nvPr>
        </p:nvSpPr>
        <p:spPr/>
        <p:txBody>
          <a:bodyPr/>
          <a:lstStyle/>
          <a:p>
            <a:fld id="{EC57631C-8DC3-4F21-B3C8-9E2D60453AB2}" type="datetimeFigureOut">
              <a:rPr lang="en-US" smtClean="0"/>
              <a:t>2/7/2023</a:t>
            </a:fld>
            <a:endParaRPr lang="en-US"/>
          </a:p>
        </p:txBody>
      </p:sp>
      <p:sp>
        <p:nvSpPr>
          <p:cNvPr id="3" name="Footer Placeholder 2">
            <a:extLst>
              <a:ext uri="{FF2B5EF4-FFF2-40B4-BE49-F238E27FC236}">
                <a16:creationId xmlns:a16="http://schemas.microsoft.com/office/drawing/2014/main" id="{422197D6-D8F0-4C21-A0D9-6B7B36BB16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FEECC0-35C8-41B3-81D4-CF2A71C110F1}"/>
              </a:ext>
            </a:extLst>
          </p:cNvPr>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4215981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DA59-592F-46F8-AEBE-470A095009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55799E-F3FC-43BC-8309-5F6BA29DF7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51EE16-C20B-455E-8FC2-DFC6B2F7E1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ADB919-22CF-4650-95A0-C823A2DEEEA7}"/>
              </a:ext>
            </a:extLst>
          </p:cNvPr>
          <p:cNvSpPr>
            <a:spLocks noGrp="1"/>
          </p:cNvSpPr>
          <p:nvPr>
            <p:ph type="dt" sz="half" idx="10"/>
          </p:nvPr>
        </p:nvSpPr>
        <p:spPr/>
        <p:txBody>
          <a:bodyPr/>
          <a:lstStyle/>
          <a:p>
            <a:fld id="{EC57631C-8DC3-4F21-B3C8-9E2D60453AB2}" type="datetimeFigureOut">
              <a:rPr lang="en-US" smtClean="0"/>
              <a:t>2/7/2023</a:t>
            </a:fld>
            <a:endParaRPr lang="en-US"/>
          </a:p>
        </p:txBody>
      </p:sp>
      <p:sp>
        <p:nvSpPr>
          <p:cNvPr id="6" name="Footer Placeholder 5">
            <a:extLst>
              <a:ext uri="{FF2B5EF4-FFF2-40B4-BE49-F238E27FC236}">
                <a16:creationId xmlns:a16="http://schemas.microsoft.com/office/drawing/2014/main" id="{27F4D0FF-2BBD-48CC-8EF5-D3701EB7DB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420DEB-70B7-4C30-8960-A3FDFCECF309}"/>
              </a:ext>
            </a:extLst>
          </p:cNvPr>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309007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A09D3-681A-41FD-A795-D812432D3E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14E38-6E43-424E-A7A2-163819517F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229D6A-D449-4CAA-A90F-1EA2AC6A12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B31765-8DF7-4FEB-9B5F-6F8E12CA8E73}"/>
              </a:ext>
            </a:extLst>
          </p:cNvPr>
          <p:cNvSpPr>
            <a:spLocks noGrp="1"/>
          </p:cNvSpPr>
          <p:nvPr>
            <p:ph type="dt" sz="half" idx="10"/>
          </p:nvPr>
        </p:nvSpPr>
        <p:spPr/>
        <p:txBody>
          <a:bodyPr/>
          <a:lstStyle/>
          <a:p>
            <a:fld id="{EC57631C-8DC3-4F21-B3C8-9E2D60453AB2}" type="datetimeFigureOut">
              <a:rPr lang="en-US" smtClean="0"/>
              <a:t>2/7/2023</a:t>
            </a:fld>
            <a:endParaRPr lang="en-US"/>
          </a:p>
        </p:txBody>
      </p:sp>
      <p:sp>
        <p:nvSpPr>
          <p:cNvPr id="6" name="Footer Placeholder 5">
            <a:extLst>
              <a:ext uri="{FF2B5EF4-FFF2-40B4-BE49-F238E27FC236}">
                <a16:creationId xmlns:a16="http://schemas.microsoft.com/office/drawing/2014/main" id="{19DBEFFB-9FE5-4F37-B1D6-DA3F079927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5A2956-303D-4F27-8053-76F062B4D3F5}"/>
              </a:ext>
            </a:extLst>
          </p:cNvPr>
          <p:cNvSpPr>
            <a:spLocks noGrp="1"/>
          </p:cNvSpPr>
          <p:nvPr>
            <p:ph type="sldNum" sz="quarter" idx="12"/>
          </p:nvPr>
        </p:nvSpPr>
        <p:spPr/>
        <p:txBody>
          <a:bodyPr/>
          <a:lstStyle/>
          <a:p>
            <a:fld id="{277FC92D-FA4D-4B8A-AA51-AB3426D264EE}" type="slidenum">
              <a:rPr lang="en-US" smtClean="0"/>
              <a:t>‹#›</a:t>
            </a:fld>
            <a:endParaRPr lang="en-US"/>
          </a:p>
        </p:txBody>
      </p:sp>
    </p:spTree>
    <p:extLst>
      <p:ext uri="{BB962C8B-B14F-4D97-AF65-F5344CB8AC3E}">
        <p14:creationId xmlns:p14="http://schemas.microsoft.com/office/powerpoint/2010/main" val="203908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DA9882-A35D-4B5B-9B5B-EA1D390848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E7B10F-548E-456F-A264-252771E662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312C86-5AC2-4FC8-82EE-09F6384625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7631C-8DC3-4F21-B3C8-9E2D60453AB2}" type="datetimeFigureOut">
              <a:rPr lang="en-US" smtClean="0"/>
              <a:t>2/7/2023</a:t>
            </a:fld>
            <a:endParaRPr lang="en-US"/>
          </a:p>
        </p:txBody>
      </p:sp>
      <p:sp>
        <p:nvSpPr>
          <p:cNvPr id="5" name="Footer Placeholder 4">
            <a:extLst>
              <a:ext uri="{FF2B5EF4-FFF2-40B4-BE49-F238E27FC236}">
                <a16:creationId xmlns:a16="http://schemas.microsoft.com/office/drawing/2014/main" id="{1A212B2B-2238-4972-90D9-F720866336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51B5AE-0D5D-4EB3-B985-9BD61FD496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FC92D-FA4D-4B8A-AA51-AB3426D264EE}" type="slidenum">
              <a:rPr lang="en-US" smtClean="0"/>
              <a:t>‹#›</a:t>
            </a:fld>
            <a:endParaRPr lang="en-US"/>
          </a:p>
        </p:txBody>
      </p:sp>
    </p:spTree>
    <p:extLst>
      <p:ext uri="{BB962C8B-B14F-4D97-AF65-F5344CB8AC3E}">
        <p14:creationId xmlns:p14="http://schemas.microsoft.com/office/powerpoint/2010/main" val="2800162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57631C-8DC3-4F21-B3C8-9E2D60453AB2}" type="datetimeFigureOut">
              <a:rPr lang="en-US" smtClean="0"/>
              <a:t>2/7/2023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77FC92D-FA4D-4B8A-AA51-AB3426D264EE}" type="slidenum">
              <a:rPr lang="en-US" smtClean="0"/>
              <a:t>‹#›</a:t>
            </a:fld>
            <a:endParaRPr lang="en-US"/>
          </a:p>
        </p:txBody>
      </p:sp>
    </p:spTree>
    <p:extLst>
      <p:ext uri="{BB962C8B-B14F-4D97-AF65-F5344CB8AC3E}">
        <p14:creationId xmlns:p14="http://schemas.microsoft.com/office/powerpoint/2010/main" val="18883786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iki.usask.ca/display/public/CPKB/Equity%2C+Diversity%2C+and+Inclusion+%28EDI%29+in+Recruitment"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hyperlink" Target="https://wellness.usask.ca/safety/equity-diversity.php#Abou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sshrc-crsh.gc.ca/funding-financement/apply-demande/guides/partnership_edi_guide-partenariats_guide_edi-eng.aspx#a5" TargetMode="External"/><Relationship Id="rId2" Type="http://schemas.openxmlformats.org/officeDocument/2006/relationships/hyperlink" Target="https://www.sshrc-crsh.gc.ca/funding-financement/apply-demande/guides/partnership_edi_guide-partenariats_guide_edi-eng.aspx#a7"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hyperlink" Target="https://www.sshrc-crsh.gc.ca/funding-financement/nfrf-fnfr/edi-eng.aspx#5"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hyperlink" Target="https://www.sshrc-crsh.gc.ca/funding-financement/programs-programmes/definitions-eng.aspx#a11"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hyperlink" Target="https://ethics.gc.ca/eng/policy-politique_tcps2-eptc2_2018.html" TargetMode="External"/><Relationship Id="rId5" Type="http://schemas.openxmlformats.org/officeDocument/2006/relationships/hyperlink" Target="https://ethics.gc.ca/eng/tcps2-eptc2_2018_chapter9-chapitre9.html" TargetMode="External"/><Relationship Id="rId4" Type="http://schemas.openxmlformats.org/officeDocument/2006/relationships/hyperlink" Target="https://www.sshrc-crsh.gc.ca/funding-financement/merit_review-evaluation_du_merite/guidelines_research-lignes_directrices_recherche-eng.asp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jira.usask.ca/servicedesk/customer/kb/view/1346961465?q=Equity%2C+Diversity%2C+and+Inclusion+%28EDI%29+in+Recruitment" TargetMode="External"/><Relationship Id="rId2" Type="http://schemas.openxmlformats.org/officeDocument/2006/relationships/hyperlink" Target="https://vpresearch.usask.ca/rasi/resource-hub/edi-equity-diversity-inclusion.php" TargetMode="External"/><Relationship Id="rId1" Type="http://schemas.openxmlformats.org/officeDocument/2006/relationships/slideLayout" Target="../slideLayouts/slideLayout14.xml"/><Relationship Id="rId5" Type="http://schemas.openxmlformats.org/officeDocument/2006/relationships/hyperlink" Target="https://www.sshrc-crsh.gc.ca/funding-financement/nfrf-fnfr/edi-eng.aspx#5" TargetMode="External"/><Relationship Id="rId4" Type="http://schemas.openxmlformats.org/officeDocument/2006/relationships/hyperlink" Target="https://www.sshrc-crsh.gc.ca/funding-financement/nfrf-fnfr/edi-eng.aspx#3"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01AFEA-2442-4A9F-BA37-8C469F306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803BC6B0-42CA-4FD6-8380-13C3A3D2981C}"/>
              </a:ext>
            </a:extLst>
          </p:cNvPr>
          <p:cNvSpPr>
            <a:spLocks noGrp="1"/>
          </p:cNvSpPr>
          <p:nvPr>
            <p:ph type="ctrTitle"/>
          </p:nvPr>
        </p:nvSpPr>
        <p:spPr>
          <a:xfrm>
            <a:off x="970908" y="637046"/>
            <a:ext cx="5174207" cy="2971473"/>
          </a:xfrm>
        </p:spPr>
        <p:txBody>
          <a:bodyPr>
            <a:normAutofit/>
          </a:bodyPr>
          <a:lstStyle/>
          <a:p>
            <a:pPr algn="l"/>
            <a:r>
              <a:rPr lang="en-US">
                <a:solidFill>
                  <a:srgbClr val="FFFFFF"/>
                </a:solidFill>
              </a:rPr>
              <a:t>Adjudication Considerations</a:t>
            </a:r>
          </a:p>
        </p:txBody>
      </p:sp>
      <p:sp>
        <p:nvSpPr>
          <p:cNvPr id="3" name="Subtitle 2">
            <a:extLst>
              <a:ext uri="{FF2B5EF4-FFF2-40B4-BE49-F238E27FC236}">
                <a16:creationId xmlns:a16="http://schemas.microsoft.com/office/drawing/2014/main" id="{E004A1D4-7731-47C7-B739-1011F1A024CE}"/>
              </a:ext>
            </a:extLst>
          </p:cNvPr>
          <p:cNvSpPr>
            <a:spLocks noGrp="1"/>
          </p:cNvSpPr>
          <p:nvPr>
            <p:ph type="subTitle" idx="1"/>
          </p:nvPr>
        </p:nvSpPr>
        <p:spPr>
          <a:xfrm>
            <a:off x="970908" y="3700594"/>
            <a:ext cx="5174207" cy="1963486"/>
          </a:xfrm>
        </p:spPr>
        <p:txBody>
          <a:bodyPr>
            <a:normAutofit/>
          </a:bodyPr>
          <a:lstStyle/>
          <a:p>
            <a:pPr algn="l"/>
            <a:r>
              <a:rPr lang="en-US" dirty="0">
                <a:solidFill>
                  <a:srgbClr val="FFFFFF"/>
                </a:solidFill>
              </a:rPr>
              <a:t>SSHRC Explore and Exchange </a:t>
            </a:r>
          </a:p>
          <a:p>
            <a:pPr algn="l"/>
            <a:r>
              <a:rPr lang="en-US" dirty="0">
                <a:solidFill>
                  <a:srgbClr val="FFFFFF"/>
                </a:solidFill>
              </a:rPr>
              <a:t>Spring 2022</a:t>
            </a:r>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4"/>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4"/>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872052">
            <a:off x="6113252"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7634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2C121-3002-4826-98FA-181CC7A9FF47}"/>
              </a:ext>
            </a:extLst>
          </p:cNvPr>
          <p:cNvSpPr>
            <a:spLocks noGrp="1"/>
          </p:cNvSpPr>
          <p:nvPr>
            <p:ph type="title"/>
          </p:nvPr>
        </p:nvSpPr>
        <p:spPr/>
        <p:txBody>
          <a:bodyPr>
            <a:normAutofit/>
          </a:bodyPr>
          <a:lstStyle/>
          <a:p>
            <a:r>
              <a:rPr lang="en-US" sz="3200" dirty="0"/>
              <a:t>Implementing EDI in Research Practice</a:t>
            </a:r>
          </a:p>
        </p:txBody>
      </p:sp>
      <p:sp>
        <p:nvSpPr>
          <p:cNvPr id="3" name="Content Placeholder 2">
            <a:extLst>
              <a:ext uri="{FF2B5EF4-FFF2-40B4-BE49-F238E27FC236}">
                <a16:creationId xmlns:a16="http://schemas.microsoft.com/office/drawing/2014/main" id="{0188C801-719A-4F3B-9277-853BEE2EC5C5}"/>
              </a:ext>
            </a:extLst>
          </p:cNvPr>
          <p:cNvSpPr>
            <a:spLocks noGrp="1"/>
          </p:cNvSpPr>
          <p:nvPr>
            <p:ph idx="1"/>
          </p:nvPr>
        </p:nvSpPr>
        <p:spPr/>
        <p:txBody>
          <a:bodyPr/>
          <a:lstStyle/>
          <a:p>
            <a:pPr marL="457200" indent="-457200">
              <a:buFont typeface="+mj-lt"/>
              <a:buAutoNum type="arabicPeriod"/>
            </a:pPr>
            <a:r>
              <a:rPr lang="en-US" sz="1800" dirty="0"/>
              <a:t>What are the Institution or College EDI challenges </a:t>
            </a:r>
          </a:p>
          <a:p>
            <a:pPr marL="457200" indent="-457200">
              <a:buFont typeface="+mj-lt"/>
              <a:buAutoNum type="arabicPeriod"/>
            </a:pPr>
            <a:r>
              <a:rPr lang="en-US" sz="1800" dirty="0"/>
              <a:t>What are the Field of Research EDI challenges </a:t>
            </a:r>
          </a:p>
          <a:p>
            <a:pPr marL="457200" indent="-457200">
              <a:buFont typeface="+mj-lt"/>
              <a:buAutoNum type="arabicPeriod"/>
            </a:pPr>
            <a:r>
              <a:rPr lang="en-US" sz="1800" dirty="0"/>
              <a:t>USask commitments for </a:t>
            </a:r>
            <a:r>
              <a:rPr lang="en-US" sz="1800" dirty="0">
                <a:hlinkClick r:id="rId3"/>
              </a:rPr>
              <a:t>EDI recruitment </a:t>
            </a:r>
            <a:r>
              <a:rPr lang="en-US" sz="1800" dirty="0"/>
              <a:t>that address	 Institution challenges </a:t>
            </a:r>
          </a:p>
          <a:p>
            <a:pPr marL="457200" indent="-457200">
              <a:buFont typeface="+mj-lt"/>
              <a:buAutoNum type="arabicPeriod"/>
            </a:pPr>
            <a:r>
              <a:rPr lang="en-US" sz="1800" dirty="0"/>
              <a:t>Include your own specific EDI recruitment practices that address both USask and discipline EDI Challenges. </a:t>
            </a:r>
          </a:p>
          <a:p>
            <a:pPr marL="457200" indent="-457200">
              <a:buFont typeface="+mj-lt"/>
              <a:buAutoNum type="arabicPeriod"/>
            </a:pPr>
            <a:r>
              <a:rPr lang="en-US" sz="1800" dirty="0"/>
              <a:t>USask resources for an </a:t>
            </a:r>
            <a:r>
              <a:rPr lang="en-US" sz="1800" dirty="0">
                <a:hlinkClick r:id="rId4"/>
              </a:rPr>
              <a:t>Inclusive research training environment </a:t>
            </a:r>
            <a:r>
              <a:rPr lang="en-US" sz="1800" dirty="0"/>
              <a:t>that address EDI challenges. </a:t>
            </a:r>
          </a:p>
          <a:p>
            <a:pPr marL="457200" indent="-457200">
              <a:buFont typeface="+mj-lt"/>
              <a:buAutoNum type="arabicPeriod"/>
            </a:pPr>
            <a:r>
              <a:rPr lang="en-US" sz="1800" dirty="0"/>
              <a:t>Include your own specific training plan practices that address USask and Field EDI challenges</a:t>
            </a:r>
            <a:endParaRPr lang="en-US" dirty="0"/>
          </a:p>
        </p:txBody>
      </p:sp>
    </p:spTree>
    <p:extLst>
      <p:ext uri="{BB962C8B-B14F-4D97-AF65-F5344CB8AC3E}">
        <p14:creationId xmlns:p14="http://schemas.microsoft.com/office/powerpoint/2010/main" val="8667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3118A-82F2-443F-81C9-D581DA1B3BBB}"/>
              </a:ext>
            </a:extLst>
          </p:cNvPr>
          <p:cNvSpPr>
            <a:spLocks noGrp="1"/>
          </p:cNvSpPr>
          <p:nvPr>
            <p:ph type="title"/>
          </p:nvPr>
        </p:nvSpPr>
        <p:spPr/>
        <p:txBody>
          <a:bodyPr/>
          <a:lstStyle/>
          <a:p>
            <a:r>
              <a:rPr lang="it-IT" b="1" i="0" dirty="0">
                <a:solidFill>
                  <a:srgbClr val="333333"/>
                </a:solidFill>
                <a:effectLst/>
                <a:latin typeface="Helvetica Neue"/>
              </a:rPr>
              <a:t>EDI in research design (EDI-RD)</a:t>
            </a:r>
            <a:r>
              <a:rPr lang="it-IT" b="0" i="0" dirty="0">
                <a:solidFill>
                  <a:srgbClr val="333333"/>
                </a:solidFill>
                <a:effectLst/>
                <a:latin typeface="Helvetica Neue"/>
              </a:rPr>
              <a:t> </a:t>
            </a:r>
            <a:endParaRPr lang="en-US" dirty="0"/>
          </a:p>
        </p:txBody>
      </p:sp>
      <p:sp>
        <p:nvSpPr>
          <p:cNvPr id="3" name="Content Placeholder 2">
            <a:extLst>
              <a:ext uri="{FF2B5EF4-FFF2-40B4-BE49-F238E27FC236}">
                <a16:creationId xmlns:a16="http://schemas.microsoft.com/office/drawing/2014/main" id="{1DE72CF4-3272-4EF0-A79D-C0584CA29811}"/>
              </a:ext>
            </a:extLst>
          </p:cNvPr>
          <p:cNvSpPr>
            <a:spLocks noGrp="1"/>
          </p:cNvSpPr>
          <p:nvPr>
            <p:ph idx="1"/>
          </p:nvPr>
        </p:nvSpPr>
        <p:spPr/>
        <p:txBody>
          <a:bodyPr>
            <a:normAutofit/>
          </a:bodyPr>
          <a:lstStyle/>
          <a:p>
            <a:pPr marL="0" indent="0">
              <a:buNone/>
            </a:pPr>
            <a:r>
              <a:rPr lang="en-US" dirty="0">
                <a:solidFill>
                  <a:srgbClr val="333333"/>
                </a:solidFill>
                <a:latin typeface="Helvetica Neue"/>
              </a:rPr>
              <a:t>I</a:t>
            </a:r>
            <a:r>
              <a:rPr lang="en-US" b="0" i="0" dirty="0">
                <a:solidFill>
                  <a:srgbClr val="333333"/>
                </a:solidFill>
                <a:effectLst/>
                <a:latin typeface="Helvetica Neue"/>
              </a:rPr>
              <a:t>nvolves designing research so that it takes EDI into account through approaches such as </a:t>
            </a:r>
            <a:r>
              <a:rPr lang="en-US" b="0" i="0" u="sng" dirty="0">
                <a:solidFill>
                  <a:srgbClr val="7834BC"/>
                </a:solidFill>
                <a:effectLst/>
                <a:latin typeface="Helvetica Neue"/>
                <a:hlinkClick r:id="rId2"/>
              </a:rPr>
              <a:t>intersectionality</a:t>
            </a:r>
            <a:r>
              <a:rPr lang="en-US" b="0" i="0" dirty="0">
                <a:solidFill>
                  <a:srgbClr val="333333"/>
                </a:solidFill>
                <a:effectLst/>
                <a:latin typeface="Helvetica Neue"/>
              </a:rPr>
              <a:t>, </a:t>
            </a:r>
            <a:r>
              <a:rPr lang="en-US" b="0" i="0" u="sng" dirty="0">
                <a:solidFill>
                  <a:srgbClr val="7834BC"/>
                </a:solidFill>
                <a:effectLst/>
                <a:latin typeface="Helvetica Neue"/>
                <a:hlinkClick r:id="rId3"/>
              </a:rPr>
              <a:t>gender-based analysis plus</a:t>
            </a:r>
            <a:r>
              <a:rPr lang="en-US" b="0" i="0" dirty="0">
                <a:solidFill>
                  <a:srgbClr val="333333"/>
                </a:solidFill>
                <a:effectLst/>
                <a:latin typeface="Helvetica Neue"/>
              </a:rPr>
              <a:t> (GBA+) anti-racist approaches, and disaggregated data collection and analysis that includes consideration of diversity and identity factors such as, but not limited to, age, culture, disability, education, ethnicity, gender expression and gender identity, immigration and newcomer status, Indigenous identity, language, neurodiversity, parental status/responsibility, place of origin, religion, race, sexual orientation, and socio-economic status.</a:t>
            </a:r>
          </a:p>
          <a:p>
            <a:pPr marL="0" indent="0">
              <a:buNone/>
            </a:pPr>
            <a:endParaRPr lang="en-US" dirty="0">
              <a:solidFill>
                <a:srgbClr val="333333"/>
              </a:solidFill>
              <a:latin typeface="Helvetica Neue"/>
            </a:endParaRPr>
          </a:p>
          <a:p>
            <a:pPr marL="0" indent="0">
              <a:buNone/>
            </a:pPr>
            <a:endParaRPr lang="en-US" dirty="0">
              <a:solidFill>
                <a:srgbClr val="333333"/>
              </a:solidFill>
              <a:latin typeface="Helvetica Neue"/>
            </a:endParaRPr>
          </a:p>
          <a:p>
            <a:pPr marL="0" indent="0">
              <a:buNone/>
            </a:pPr>
            <a:endParaRPr lang="en-US" dirty="0">
              <a:solidFill>
                <a:srgbClr val="333333"/>
              </a:solidFill>
              <a:latin typeface="Helvetica Neue"/>
            </a:endParaRPr>
          </a:p>
          <a:p>
            <a:pPr marL="0" indent="0">
              <a:buNone/>
            </a:pPr>
            <a:r>
              <a:rPr lang="en-US" sz="1200" dirty="0">
                <a:solidFill>
                  <a:srgbClr val="333333"/>
                </a:solidFill>
                <a:latin typeface="Helvetica Neue"/>
              </a:rPr>
              <a:t>SSHRC Partnership Grant EDI information</a:t>
            </a:r>
            <a:endParaRPr lang="en-US" sz="1200" dirty="0"/>
          </a:p>
        </p:txBody>
      </p:sp>
    </p:spTree>
    <p:extLst>
      <p:ext uri="{BB962C8B-B14F-4D97-AF65-F5344CB8AC3E}">
        <p14:creationId xmlns:p14="http://schemas.microsoft.com/office/powerpoint/2010/main" val="3831220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C00AE-21A1-4692-940D-379FF3947604}"/>
              </a:ext>
            </a:extLst>
          </p:cNvPr>
          <p:cNvSpPr>
            <a:spLocks noGrp="1"/>
          </p:cNvSpPr>
          <p:nvPr>
            <p:ph type="title"/>
          </p:nvPr>
        </p:nvSpPr>
        <p:spPr/>
        <p:txBody>
          <a:bodyPr/>
          <a:lstStyle/>
          <a:p>
            <a:r>
              <a:rPr lang="en-US" dirty="0"/>
              <a:t>Implementing EDI in research design</a:t>
            </a:r>
          </a:p>
        </p:txBody>
      </p:sp>
      <p:sp>
        <p:nvSpPr>
          <p:cNvPr id="3" name="Content Placeholder 2">
            <a:extLst>
              <a:ext uri="{FF2B5EF4-FFF2-40B4-BE49-F238E27FC236}">
                <a16:creationId xmlns:a16="http://schemas.microsoft.com/office/drawing/2014/main" id="{42A5FFB1-29B9-4E5E-9CE7-1B9AAC5926D9}"/>
              </a:ext>
            </a:extLst>
          </p:cNvPr>
          <p:cNvSpPr>
            <a:spLocks noGrp="1"/>
          </p:cNvSpPr>
          <p:nvPr>
            <p:ph idx="1"/>
          </p:nvPr>
        </p:nvSpPr>
        <p:spPr>
          <a:xfrm>
            <a:off x="323557" y="1477108"/>
            <a:ext cx="10775851" cy="5233181"/>
          </a:xfrm>
        </p:spPr>
        <p:txBody>
          <a:bodyPr>
            <a:normAutofit fontScale="32500" lnSpcReduction="20000"/>
          </a:bodyPr>
          <a:lstStyle/>
          <a:p>
            <a:pPr algn="l">
              <a:buFont typeface="Arial" panose="020B0604020202020204" pitchFamily="34" charset="0"/>
              <a:buChar char="•"/>
            </a:pPr>
            <a:r>
              <a:rPr lang="en-US" sz="5600" b="0" i="0" dirty="0">
                <a:solidFill>
                  <a:srgbClr val="333333"/>
                </a:solidFill>
                <a:effectLst/>
                <a:latin typeface="Helvetica" panose="020B0604020202020204" pitchFamily="34" charset="0"/>
              </a:rPr>
              <a:t>Are sex (biological) considerations taken into account in the research design, methods, analysis and interpretation, and/or dissemination of research findings? (Y/N)</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Are gender (sociocultural) considerations taken into account in the research design, methods, analysis and interpretation, and/or dissemination of research findings? (Y/N)</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Are race and ethnicity considerations taken into account in the research design, methods, analysis and interpretation, and/or dissemination of research findings? (Y/N)</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If the research is using population/sample data, can that data be disaggregated by identity factors to determine differences between groups? (Y/N)</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Is there diversity in the work consulted and referenced in supporting/secondary research? (Y/N)</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Are other identity factors taken into account in the research design, methods, analysis and interpretation, and/or dissemination of research findings? (Y/N)</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Does the research engage or involve Indigenous Peoples using best practices and established guidelines? (Y/N) For best practices, see Resources below.</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If you answer "Yes" to any of these questions: Describe how identity factors will be considered in your research proposal.</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If you answer "No" for one or more questions: Explain why identity factors are not applicable in your research proposal</a:t>
            </a:r>
            <a:r>
              <a:rPr lang="en-US" sz="3600" b="0" i="0" dirty="0">
                <a:solidFill>
                  <a:srgbClr val="333333"/>
                </a:solidFill>
                <a:effectLst/>
                <a:latin typeface="Helvetica" panose="020B0604020202020204" pitchFamily="34" charset="0"/>
              </a:rPr>
              <a:t>.</a:t>
            </a:r>
          </a:p>
          <a:p>
            <a:r>
              <a:rPr lang="en-US" sz="3100" dirty="0">
                <a:hlinkClick r:id="rId2"/>
              </a:rPr>
              <a:t>https://www.sshrc-crsh.gc.ca/funding-financement/nfrf-fnfr/edi-eng.aspx#5</a:t>
            </a:r>
            <a:endParaRPr lang="en-US" sz="3100" dirty="0"/>
          </a:p>
        </p:txBody>
      </p:sp>
    </p:spTree>
    <p:extLst>
      <p:ext uri="{BB962C8B-B14F-4D97-AF65-F5344CB8AC3E}">
        <p14:creationId xmlns:p14="http://schemas.microsoft.com/office/powerpoint/2010/main" val="966495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436D-4761-4AF0-AAE4-09597AE92363}"/>
              </a:ext>
            </a:extLst>
          </p:cNvPr>
          <p:cNvSpPr>
            <a:spLocks noGrp="1"/>
          </p:cNvSpPr>
          <p:nvPr>
            <p:ph type="title"/>
          </p:nvPr>
        </p:nvSpPr>
        <p:spPr/>
        <p:txBody>
          <a:bodyPr/>
          <a:lstStyle/>
          <a:p>
            <a:r>
              <a:rPr lang="en-US" dirty="0"/>
              <a:t>Indigenous Research</a:t>
            </a:r>
          </a:p>
        </p:txBody>
      </p:sp>
      <p:sp>
        <p:nvSpPr>
          <p:cNvPr id="3" name="Content Placeholder 2">
            <a:extLst>
              <a:ext uri="{FF2B5EF4-FFF2-40B4-BE49-F238E27FC236}">
                <a16:creationId xmlns:a16="http://schemas.microsoft.com/office/drawing/2014/main" id="{77686F98-AE97-472B-9E04-ED6FF64218AF}"/>
              </a:ext>
            </a:extLst>
          </p:cNvPr>
          <p:cNvSpPr>
            <a:spLocks noGrp="1"/>
          </p:cNvSpPr>
          <p:nvPr>
            <p:ph idx="1"/>
          </p:nvPr>
        </p:nvSpPr>
        <p:spPr/>
        <p:txBody>
          <a:bodyPr>
            <a:normAutofit lnSpcReduction="10000"/>
          </a:bodyPr>
          <a:lstStyle/>
          <a:p>
            <a:pPr marL="0" indent="0">
              <a:buNone/>
            </a:pPr>
            <a:r>
              <a:rPr lang="en-US" b="0" i="0" dirty="0">
                <a:solidFill>
                  <a:srgbClr val="333333"/>
                </a:solidFill>
                <a:effectLst/>
                <a:latin typeface="Helvetica Neue"/>
              </a:rPr>
              <a:t>Applications can also involve </a:t>
            </a:r>
            <a:r>
              <a:rPr lang="en-US" b="0" i="0" u="sng" dirty="0">
                <a:solidFill>
                  <a:srgbClr val="7834BC"/>
                </a:solidFill>
                <a:effectLst/>
                <a:latin typeface="Helvetica Neue"/>
                <a:hlinkClick r:id="rId3"/>
              </a:rPr>
              <a:t>Indigenous research</a:t>
            </a:r>
            <a:r>
              <a:rPr lang="en-US" b="0" i="0" dirty="0">
                <a:solidFill>
                  <a:srgbClr val="333333"/>
                </a:solidFill>
                <a:effectLst/>
                <a:latin typeface="Helvetica Neue"/>
              </a:rPr>
              <a:t> approaches and methodologies, depending on the nature of the project. When conducting Indigenous research, researchers must commit to respectful relationships with Indigenous Peoples and communities (see the </a:t>
            </a:r>
            <a:r>
              <a:rPr lang="en-US" b="0" i="0" u="sng" dirty="0">
                <a:solidFill>
                  <a:srgbClr val="7834BC"/>
                </a:solidFill>
                <a:effectLst/>
                <a:latin typeface="Helvetica Neue"/>
                <a:hlinkClick r:id="rId4"/>
              </a:rPr>
              <a:t>Guidelines for the Merit Review of Indigenous Research</a:t>
            </a:r>
            <a:r>
              <a:rPr lang="en-US" b="0" i="0" dirty="0">
                <a:solidFill>
                  <a:srgbClr val="333333"/>
                </a:solidFill>
                <a:effectLst/>
                <a:latin typeface="Helvetica Neue"/>
              </a:rPr>
              <a:t> and </a:t>
            </a:r>
            <a:r>
              <a:rPr lang="en-US" b="0" i="0" u="sng" dirty="0">
                <a:solidFill>
                  <a:srgbClr val="7834BC"/>
                </a:solidFill>
                <a:effectLst/>
                <a:latin typeface="Helvetica Neue"/>
                <a:hlinkClick r:id="rId5"/>
              </a:rPr>
              <a:t>Chapter 9: Research Involving the First Nations, Inuit and Métis Peoples of Canada</a:t>
            </a:r>
            <a:r>
              <a:rPr lang="en-US" b="0" i="0" dirty="0">
                <a:solidFill>
                  <a:srgbClr val="333333"/>
                </a:solidFill>
                <a:effectLst/>
                <a:latin typeface="Helvetica Neue"/>
              </a:rPr>
              <a:t> of the </a:t>
            </a:r>
            <a:r>
              <a:rPr lang="en-US" b="0" i="0" u="sng" dirty="0">
                <a:solidFill>
                  <a:srgbClr val="7834BC"/>
                </a:solidFill>
                <a:effectLst/>
                <a:latin typeface="Helvetica Neue"/>
                <a:hlinkClick r:id="rId6"/>
              </a:rPr>
              <a:t>Tri-Council Policy Statement: Ethical Conduct for Research Involving Humans</a:t>
            </a:r>
            <a:r>
              <a:rPr lang="en-US" b="0" i="0" dirty="0">
                <a:solidFill>
                  <a:srgbClr val="333333"/>
                </a:solidFill>
                <a:effectLst/>
                <a:latin typeface="Helvetica Neue"/>
              </a:rPr>
              <a:t>).</a:t>
            </a:r>
          </a:p>
          <a:p>
            <a:pPr marL="0" indent="0">
              <a:buNone/>
            </a:pPr>
            <a:endParaRPr lang="en-US" dirty="0">
              <a:solidFill>
                <a:srgbClr val="333333"/>
              </a:solidFill>
              <a:latin typeface="Helvetica Neue"/>
            </a:endParaRPr>
          </a:p>
          <a:p>
            <a:pPr marL="0" indent="0">
              <a:buNone/>
            </a:pPr>
            <a:endParaRPr lang="en-US" dirty="0">
              <a:solidFill>
                <a:srgbClr val="333333"/>
              </a:solidFill>
              <a:latin typeface="Helvetica Neue"/>
            </a:endParaRPr>
          </a:p>
          <a:p>
            <a:pPr marL="0" indent="0">
              <a:buNone/>
            </a:pPr>
            <a:endParaRPr lang="en-US" dirty="0">
              <a:solidFill>
                <a:srgbClr val="333333"/>
              </a:solidFill>
              <a:latin typeface="Helvetica Neue"/>
            </a:endParaRPr>
          </a:p>
          <a:p>
            <a:pPr marL="0" indent="0">
              <a:buNone/>
            </a:pPr>
            <a:endParaRPr lang="en-US" dirty="0">
              <a:solidFill>
                <a:srgbClr val="333333"/>
              </a:solidFill>
              <a:latin typeface="Helvetica Neue"/>
            </a:endParaRPr>
          </a:p>
          <a:p>
            <a:pPr marL="0" indent="0">
              <a:buNone/>
            </a:pPr>
            <a:r>
              <a:rPr lang="en-US" sz="1200" dirty="0">
                <a:solidFill>
                  <a:srgbClr val="333333"/>
                </a:solidFill>
                <a:latin typeface="Helvetica Neue"/>
              </a:rPr>
              <a:t>SSHRC Partnership grant EDI information</a:t>
            </a:r>
            <a:endParaRPr lang="en-US" sz="1200" dirty="0"/>
          </a:p>
        </p:txBody>
      </p:sp>
    </p:spTree>
    <p:extLst>
      <p:ext uri="{BB962C8B-B14F-4D97-AF65-F5344CB8AC3E}">
        <p14:creationId xmlns:p14="http://schemas.microsoft.com/office/powerpoint/2010/main" val="1736456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13EE3-F607-40DB-91C7-BF024C642A82}"/>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3192520E-6D23-4F55-AA37-04A0EDDC29CC}"/>
              </a:ext>
            </a:extLst>
          </p:cNvPr>
          <p:cNvSpPr>
            <a:spLocks noGrp="1"/>
          </p:cNvSpPr>
          <p:nvPr>
            <p:ph idx="1"/>
          </p:nvPr>
        </p:nvSpPr>
        <p:spPr/>
        <p:txBody>
          <a:bodyPr/>
          <a:lstStyle/>
          <a:p>
            <a:r>
              <a:rPr lang="en-US" sz="1800" dirty="0"/>
              <a:t>RASI EDI </a:t>
            </a:r>
            <a:r>
              <a:rPr lang="en-US" sz="1800" dirty="0">
                <a:hlinkClick r:id="rId2"/>
              </a:rPr>
              <a:t>https://vpresearch.usask.ca/rasi/resource-hub/edi-equity-diversity-inclusion.php</a:t>
            </a:r>
            <a:endParaRPr lang="en-US" sz="1800" dirty="0"/>
          </a:p>
          <a:p>
            <a:r>
              <a:rPr lang="en-US" sz="1800" dirty="0"/>
              <a:t>EDI- Recruitment </a:t>
            </a:r>
            <a:r>
              <a:rPr lang="en-US" sz="1800" dirty="0">
                <a:hlinkClick r:id="rId3"/>
              </a:rPr>
              <a:t>https://jira.usask.ca/servicedesk/customer/kb/view/1346961465?q=Equity%2C+Diversity%2C+and+Inclusion+%28EDI%29+in+Recruitment</a:t>
            </a:r>
            <a:endParaRPr lang="en-US" sz="1800" dirty="0"/>
          </a:p>
          <a:p>
            <a:r>
              <a:rPr lang="en-US" sz="1800" dirty="0"/>
              <a:t>NFRF EDI </a:t>
            </a:r>
            <a:r>
              <a:rPr lang="en-US" sz="1800" dirty="0">
                <a:hlinkClick r:id="rId4"/>
              </a:rPr>
              <a:t>https://www.sshrc-crsh.gc.ca/funding-financement/nfrf-fnfr/edi-eng.aspx#3</a:t>
            </a:r>
            <a:endParaRPr lang="en-US" sz="1800" dirty="0"/>
          </a:p>
          <a:p>
            <a:r>
              <a:rPr lang="en-US" dirty="0"/>
              <a:t>SSHRC Best Practices in EDI-</a:t>
            </a:r>
            <a:r>
              <a:rPr lang="en-US" dirty="0">
                <a:hlinkClick r:id="rId5"/>
              </a:rPr>
              <a:t>https://www.sshrc-crsh.gc.ca/funding-financement/nfrf-fnfr/edi-eng.aspx#5</a:t>
            </a:r>
            <a:endParaRPr lang="en-US" dirty="0"/>
          </a:p>
        </p:txBody>
      </p:sp>
    </p:spTree>
    <p:extLst>
      <p:ext uri="{BB962C8B-B14F-4D97-AF65-F5344CB8AC3E}">
        <p14:creationId xmlns:p14="http://schemas.microsoft.com/office/powerpoint/2010/main" val="1833913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55EA2B-9AFD-40DC-8971-F79A13F7A6FE}"/>
              </a:ext>
            </a:extLst>
          </p:cNvPr>
          <p:cNvSpPr>
            <a:spLocks noGrp="1"/>
          </p:cNvSpPr>
          <p:nvPr>
            <p:ph type="title"/>
          </p:nvPr>
        </p:nvSpPr>
        <p:spPr>
          <a:xfrm>
            <a:off x="838200" y="459863"/>
            <a:ext cx="10515600" cy="1004594"/>
          </a:xfrm>
        </p:spPr>
        <p:txBody>
          <a:bodyPr>
            <a:normAutofit/>
          </a:bodyPr>
          <a:lstStyle/>
          <a:p>
            <a:pPr algn="ctr"/>
            <a:r>
              <a:rPr lang="en-US">
                <a:solidFill>
                  <a:srgbClr val="FFFFFF"/>
                </a:solidFill>
              </a:rPr>
              <a:t>Challenge (Conciseness Counts) – 40%</a:t>
            </a:r>
          </a:p>
        </p:txBody>
      </p:sp>
      <p:sp>
        <p:nvSpPr>
          <p:cNvPr id="12"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Content Placeholder 2">
            <a:extLst>
              <a:ext uri="{FF2B5EF4-FFF2-40B4-BE49-F238E27FC236}">
                <a16:creationId xmlns:a16="http://schemas.microsoft.com/office/drawing/2014/main" id="{4F74F5E7-7CBC-4376-85BF-F237B8212ACA}"/>
              </a:ext>
            </a:extLst>
          </p:cNvPr>
          <p:cNvGraphicFramePr>
            <a:graphicFrameLocks noGrp="1"/>
          </p:cNvGraphicFramePr>
          <p:nvPr>
            <p:ph idx="1"/>
            <p:extLst>
              <p:ext uri="{D42A27DB-BD31-4B8C-83A1-F6EECF244321}">
                <p14:modId xmlns:p14="http://schemas.microsoft.com/office/powerpoint/2010/main" val="1293039597"/>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0828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7CD268-DF5E-4838-A0EA-75F14A5E92F7}"/>
              </a:ext>
            </a:extLst>
          </p:cNvPr>
          <p:cNvSpPr>
            <a:spLocks noGrp="1"/>
          </p:cNvSpPr>
          <p:nvPr>
            <p:ph type="title"/>
          </p:nvPr>
        </p:nvSpPr>
        <p:spPr>
          <a:xfrm>
            <a:off x="838200" y="459863"/>
            <a:ext cx="10515600" cy="1004594"/>
          </a:xfrm>
        </p:spPr>
        <p:txBody>
          <a:bodyPr>
            <a:normAutofit/>
          </a:bodyPr>
          <a:lstStyle/>
          <a:p>
            <a:pPr algn="ctr"/>
            <a:r>
              <a:rPr lang="en-US">
                <a:solidFill>
                  <a:srgbClr val="FFFFFF"/>
                </a:solidFill>
              </a:rPr>
              <a:t>Feasibility – 20% (the trickiest one)</a:t>
            </a:r>
          </a:p>
        </p:txBody>
      </p:sp>
      <p:sp>
        <p:nvSpPr>
          <p:cNvPr id="22"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Content Placeholder 2">
            <a:extLst>
              <a:ext uri="{FF2B5EF4-FFF2-40B4-BE49-F238E27FC236}">
                <a16:creationId xmlns:a16="http://schemas.microsoft.com/office/drawing/2014/main" id="{03B9805C-402B-4C9B-938C-8A9FDB285342}"/>
              </a:ext>
            </a:extLst>
          </p:cNvPr>
          <p:cNvGraphicFramePr>
            <a:graphicFrameLocks noGrp="1"/>
          </p:cNvGraphicFramePr>
          <p:nvPr>
            <p:ph idx="1"/>
            <p:extLst>
              <p:ext uri="{D42A27DB-BD31-4B8C-83A1-F6EECF244321}">
                <p14:modId xmlns:p14="http://schemas.microsoft.com/office/powerpoint/2010/main" val="3112214419"/>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3600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428BD46-CABF-4619-805C-2B7DFE5A8AE4}"/>
              </a:ext>
            </a:extLst>
          </p:cNvPr>
          <p:cNvSpPr>
            <a:spLocks noGrp="1"/>
          </p:cNvSpPr>
          <p:nvPr>
            <p:ph type="title"/>
          </p:nvPr>
        </p:nvSpPr>
        <p:spPr>
          <a:xfrm>
            <a:off x="621792" y="1161288"/>
            <a:ext cx="3602736" cy="4526280"/>
          </a:xfrm>
        </p:spPr>
        <p:txBody>
          <a:bodyPr>
            <a:normAutofit/>
          </a:bodyPr>
          <a:lstStyle/>
          <a:p>
            <a:r>
              <a:rPr lang="en-US" sz="4000"/>
              <a:t>Capability – 40%</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CB47F825-9DE6-455C-ACED-A986A5595323}"/>
              </a:ext>
            </a:extLst>
          </p:cNvPr>
          <p:cNvGraphicFramePr>
            <a:graphicFrameLocks noGrp="1"/>
          </p:cNvGraphicFramePr>
          <p:nvPr>
            <p:ph idx="1"/>
            <p:extLst>
              <p:ext uri="{D42A27DB-BD31-4B8C-83A1-F6EECF244321}">
                <p14:modId xmlns:p14="http://schemas.microsoft.com/office/powerpoint/2010/main" val="433993031"/>
              </p:ext>
            </p:extLst>
          </p:nvPr>
        </p:nvGraphicFramePr>
        <p:xfrm>
          <a:off x="4962525" y="304800"/>
          <a:ext cx="6705219" cy="619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6513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27694A66-EDFE-B244-86CD-77CA32DDFCA6}"/>
              </a:ext>
            </a:extLst>
          </p:cNvPr>
          <p:cNvSpPr txBox="1">
            <a:spLocks/>
          </p:cNvSpPr>
          <p:nvPr/>
        </p:nvSpPr>
        <p:spPr bwMode="auto">
          <a:xfrm>
            <a:off x="2016826" y="0"/>
            <a:ext cx="8229600" cy="68580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800" b="1" i="0" baseline="0">
                <a:solidFill>
                  <a:srgbClr val="000000"/>
                </a:solidFill>
                <a:latin typeface="Calibri"/>
                <a:ea typeface="ＭＳ Ｐゴシック" pitchFamily="-108" charset="-128"/>
                <a:cs typeface="Calibri"/>
              </a:defRPr>
            </a:lvl1pPr>
            <a:lvl2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2pPr>
            <a:lvl3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3pPr>
            <a:lvl4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4pPr>
            <a:lvl5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5pPr>
            <a:lvl6pPr marL="457200" algn="l" rtl="0" fontAlgn="base">
              <a:spcBef>
                <a:spcPct val="0"/>
              </a:spcBef>
              <a:spcAft>
                <a:spcPct val="0"/>
              </a:spcAft>
              <a:defRPr sz="3200" b="1">
                <a:solidFill>
                  <a:srgbClr val="FFFFFF"/>
                </a:solidFill>
                <a:latin typeface="Arial Black" pitchFamily="-108" charset="0"/>
              </a:defRPr>
            </a:lvl6pPr>
            <a:lvl7pPr marL="914400" algn="l" rtl="0" fontAlgn="base">
              <a:spcBef>
                <a:spcPct val="0"/>
              </a:spcBef>
              <a:spcAft>
                <a:spcPct val="0"/>
              </a:spcAft>
              <a:defRPr sz="3200" b="1">
                <a:solidFill>
                  <a:srgbClr val="FFFFFF"/>
                </a:solidFill>
                <a:latin typeface="Arial Black" pitchFamily="-108" charset="0"/>
              </a:defRPr>
            </a:lvl7pPr>
            <a:lvl8pPr marL="1371600" algn="l" rtl="0" fontAlgn="base">
              <a:spcBef>
                <a:spcPct val="0"/>
              </a:spcBef>
              <a:spcAft>
                <a:spcPct val="0"/>
              </a:spcAft>
              <a:defRPr sz="3200" b="1">
                <a:solidFill>
                  <a:srgbClr val="FFFFFF"/>
                </a:solidFill>
                <a:latin typeface="Arial Black" pitchFamily="-108" charset="0"/>
              </a:defRPr>
            </a:lvl8pPr>
            <a:lvl9pPr marL="1828800" algn="l" rtl="0" fontAlgn="base">
              <a:spcBef>
                <a:spcPct val="0"/>
              </a:spcBef>
              <a:spcAft>
                <a:spcPct val="0"/>
              </a:spcAft>
              <a:defRPr sz="3200" b="1">
                <a:solidFill>
                  <a:srgbClr val="FFFFFF"/>
                </a:solidFill>
                <a:latin typeface="Arial Black" pitchFamily="-108" charset="0"/>
              </a:defRPr>
            </a:lvl9pPr>
          </a:lstStyle>
          <a:p>
            <a:r>
              <a:rPr lang="en-US" altLang="en-US" sz="4400" kern="0" dirty="0">
                <a:solidFill>
                  <a:schemeClr val="tx1"/>
                </a:solidFill>
                <a:latin typeface="+mn-lt"/>
                <a:ea typeface="ＭＳ Ｐゴシック" charset="-128"/>
                <a:cs typeface="Calibri" charset="0"/>
              </a:rPr>
              <a:t>Challenge (40%)</a:t>
            </a:r>
          </a:p>
        </p:txBody>
      </p:sp>
      <p:sp>
        <p:nvSpPr>
          <p:cNvPr id="13" name="Text Placeholder 4">
            <a:extLst>
              <a:ext uri="{FF2B5EF4-FFF2-40B4-BE49-F238E27FC236}">
                <a16:creationId xmlns:a16="http://schemas.microsoft.com/office/drawing/2014/main" id="{D80E5E1C-E0AD-4F4F-AC52-27ECBDB5D898}"/>
              </a:ext>
            </a:extLst>
          </p:cNvPr>
          <p:cNvSpPr txBox="1">
            <a:spLocks/>
          </p:cNvSpPr>
          <p:nvPr/>
        </p:nvSpPr>
        <p:spPr>
          <a:xfrm>
            <a:off x="135577" y="743651"/>
            <a:ext cx="2133600" cy="639763"/>
          </a:xfrm>
          <a:prstGeom prst="rect">
            <a:avLst/>
          </a:prstGeom>
          <a:effectLst/>
        </p:spPr>
        <p:txBody>
          <a:bodyPr/>
          <a:lstStyle>
            <a:lvl1pPr marL="0" indent="0" algn="ctr" rtl="0" eaLnBrk="0" fontAlgn="base" hangingPunct="0">
              <a:spcBef>
                <a:spcPct val="20000"/>
              </a:spcBef>
              <a:spcAft>
                <a:spcPct val="0"/>
              </a:spcAft>
              <a:buSzPct val="75000"/>
              <a:buFont typeface="Wingdings" pitchFamily="-108" charset="2"/>
              <a:buNone/>
              <a:defRPr sz="2400" baseline="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pPr>
              <a:buFont typeface="Wingdings" panose="05000000000000000000" pitchFamily="2" charset="2"/>
              <a:buNone/>
              <a:defRPr/>
            </a:pPr>
            <a:r>
              <a:rPr lang="en-CA" altLang="en-US" sz="3600" b="1" kern="0" dirty="0">
                <a:solidFill>
                  <a:schemeClr val="tx1"/>
                </a:solidFill>
                <a:latin typeface="+mn-lt"/>
                <a:ea typeface="ＭＳ Ｐゴシック" panose="020B0600070205080204" pitchFamily="34" charset="-128"/>
                <a:cs typeface="Calibri" panose="020F0502020204030204" pitchFamily="34" charset="0"/>
              </a:rPr>
              <a:t>Explore</a:t>
            </a:r>
          </a:p>
        </p:txBody>
      </p:sp>
      <p:sp>
        <p:nvSpPr>
          <p:cNvPr id="14" name="Content Placeholder 5">
            <a:extLst>
              <a:ext uri="{FF2B5EF4-FFF2-40B4-BE49-F238E27FC236}">
                <a16:creationId xmlns:a16="http://schemas.microsoft.com/office/drawing/2014/main" id="{F68CADF5-32C4-6047-8A14-14D58CB1E3A8}"/>
              </a:ext>
            </a:extLst>
          </p:cNvPr>
          <p:cNvSpPr txBox="1">
            <a:spLocks/>
          </p:cNvSpPr>
          <p:nvPr/>
        </p:nvSpPr>
        <p:spPr bwMode="auto">
          <a:xfrm>
            <a:off x="264227" y="1441265"/>
            <a:ext cx="5867399" cy="39512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9875" indent="-269875" algn="l" rtl="0" eaLnBrk="0" fontAlgn="base" hangingPunct="0">
              <a:spcBef>
                <a:spcPct val="20000"/>
              </a:spcBef>
              <a:spcAft>
                <a:spcPct val="0"/>
              </a:spcAft>
              <a:buSzPct val="75000"/>
              <a:buFont typeface="Wingdings" charset="2"/>
              <a:buChar char="§"/>
              <a:defRPr sz="280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r>
              <a:rPr lang="en-CA" altLang="en-US" sz="1600" kern="0" dirty="0">
                <a:solidFill>
                  <a:schemeClr val="tx1"/>
                </a:solidFill>
                <a:latin typeface="+mn-lt"/>
                <a:ea typeface="ＭＳ Ｐゴシック" charset="-128"/>
                <a:cs typeface="Calibri" charset="0"/>
              </a:rPr>
              <a:t>Clarity of Purpose and objectives</a:t>
            </a:r>
          </a:p>
          <a:p>
            <a:r>
              <a:rPr lang="en-CA" altLang="en-US" sz="1600" kern="0" dirty="0">
                <a:latin typeface="+mn-lt"/>
                <a:ea typeface="ＭＳ Ｐゴシック" charset="-128"/>
                <a:cs typeface="Calibri" charset="0"/>
              </a:rPr>
              <a:t>Research gaps and </a:t>
            </a:r>
            <a:r>
              <a:rPr lang="en-CA" altLang="en-US" sz="1600" kern="0" dirty="0">
                <a:solidFill>
                  <a:schemeClr val="tx1"/>
                </a:solidFill>
                <a:latin typeface="+mn-lt"/>
                <a:ea typeface="ＭＳ Ｐゴシック" charset="-128"/>
                <a:cs typeface="Calibri" charset="0"/>
              </a:rPr>
              <a:t>rationale </a:t>
            </a:r>
            <a:r>
              <a:rPr lang="en-CA" altLang="en-US" sz="1600" kern="0" dirty="0">
                <a:latin typeface="+mn-lt"/>
                <a:ea typeface="ＭＳ Ｐゴシック" charset="-128"/>
                <a:cs typeface="Calibri" charset="0"/>
              </a:rPr>
              <a:t>for the </a:t>
            </a:r>
            <a:r>
              <a:rPr lang="en-CA" altLang="en-US" sz="1600" kern="0" dirty="0">
                <a:highlight>
                  <a:srgbClr val="FFFF00"/>
                </a:highlight>
                <a:latin typeface="+mn-lt"/>
                <a:ea typeface="ＭＳ Ｐゴシック" charset="-128"/>
                <a:cs typeface="Calibri" charset="0"/>
              </a:rPr>
              <a:t>research</a:t>
            </a:r>
            <a:r>
              <a:rPr lang="en-CA" altLang="en-US" sz="1600" kern="0" dirty="0">
                <a:latin typeface="+mn-lt"/>
                <a:ea typeface="ＭＳ Ｐゴシック" charset="-128"/>
                <a:cs typeface="Calibri" charset="0"/>
              </a:rPr>
              <a:t> is clear</a:t>
            </a:r>
          </a:p>
          <a:p>
            <a:r>
              <a:rPr lang="en-CA" altLang="en-US" sz="1600" kern="0" dirty="0">
                <a:solidFill>
                  <a:schemeClr val="tx1"/>
                </a:solidFill>
                <a:latin typeface="+mn-lt"/>
                <a:ea typeface="ＭＳ Ｐゴシック" charset="-128"/>
                <a:cs typeface="Calibri" charset="0"/>
              </a:rPr>
              <a:t>Originality and significance </a:t>
            </a:r>
            <a:r>
              <a:rPr lang="en-CA" altLang="en-US" sz="1600" kern="0" dirty="0">
                <a:latin typeface="+mn-lt"/>
                <a:ea typeface="ＭＳ Ｐゴシック" charset="-128"/>
                <a:cs typeface="Calibri" charset="0"/>
              </a:rPr>
              <a:t>of the </a:t>
            </a:r>
            <a:r>
              <a:rPr lang="en-CA" altLang="en-US" sz="1600" kern="0" dirty="0">
                <a:highlight>
                  <a:srgbClr val="FFFF00"/>
                </a:highlight>
                <a:latin typeface="+mn-lt"/>
                <a:ea typeface="ＭＳ Ｐゴシック" charset="-128"/>
                <a:cs typeface="Calibri" charset="0"/>
              </a:rPr>
              <a:t>research</a:t>
            </a:r>
          </a:p>
          <a:p>
            <a:r>
              <a:rPr lang="en-CA" altLang="en-US" sz="1600" kern="0" dirty="0">
                <a:solidFill>
                  <a:srgbClr val="FF0000"/>
                </a:solidFill>
                <a:latin typeface="+mn-lt"/>
                <a:ea typeface="ＭＳ Ｐゴシック" charset="-128"/>
                <a:cs typeface="Calibri" charset="0"/>
              </a:rPr>
              <a:t>Research is appropriately grounded in the scholarly literature</a:t>
            </a:r>
          </a:p>
          <a:p>
            <a:r>
              <a:rPr lang="en-CA" altLang="en-US" sz="1600" kern="0" dirty="0">
                <a:solidFill>
                  <a:srgbClr val="FF0000"/>
                </a:solidFill>
                <a:latin typeface="+mn-lt"/>
                <a:ea typeface="ＭＳ Ｐゴシック" charset="-128"/>
                <a:cs typeface="Calibri" charset="0"/>
              </a:rPr>
              <a:t>Theoretical/conceptual framework is appropriate for the research question and research design</a:t>
            </a:r>
          </a:p>
          <a:p>
            <a:r>
              <a:rPr lang="en-CA" altLang="en-US" sz="1600" kern="0" dirty="0">
                <a:solidFill>
                  <a:srgbClr val="FF0000"/>
                </a:solidFill>
                <a:latin typeface="+mn-lt"/>
                <a:ea typeface="ＭＳ Ｐゴシック" charset="-128"/>
                <a:cs typeface="Calibri" charset="0"/>
              </a:rPr>
              <a:t>Methods (data collection, analysis, etc.) are clearly described</a:t>
            </a:r>
          </a:p>
          <a:p>
            <a:r>
              <a:rPr lang="en-CA" altLang="en-US" sz="1600" kern="0" dirty="0">
                <a:solidFill>
                  <a:srgbClr val="FF0000"/>
                </a:solidFill>
                <a:latin typeface="+mn-lt"/>
                <a:ea typeface="ＭＳ Ｐゴシック" charset="-128"/>
                <a:cs typeface="Calibri" charset="0"/>
              </a:rPr>
              <a:t>Quality of student/researcher/personnel training and mentorship strategies</a:t>
            </a:r>
          </a:p>
          <a:p>
            <a:r>
              <a:rPr lang="en-CA" altLang="en-US" sz="1600" kern="0" dirty="0">
                <a:solidFill>
                  <a:schemeClr val="tx1"/>
                </a:solidFill>
                <a:latin typeface="+mn-lt"/>
                <a:ea typeface="ＭＳ Ｐゴシック" charset="-128"/>
                <a:cs typeface="Calibri" charset="0"/>
              </a:rPr>
              <a:t>Potential for influence/impact within the scholarly community</a:t>
            </a:r>
          </a:p>
          <a:p>
            <a:r>
              <a:rPr lang="en-CA" altLang="en-US" sz="1600" kern="0" dirty="0">
                <a:solidFill>
                  <a:schemeClr val="tx1"/>
                </a:solidFill>
                <a:latin typeface="+mn-lt"/>
                <a:ea typeface="ＭＳ Ｐゴシック" charset="-128"/>
                <a:cs typeface="Calibri" charset="0"/>
              </a:rPr>
              <a:t>Potential for influence/impact beyond the scholarly community</a:t>
            </a:r>
          </a:p>
          <a:p>
            <a:r>
              <a:rPr lang="en-CA" altLang="en-US" sz="1600" kern="0" dirty="0">
                <a:solidFill>
                  <a:schemeClr val="tx1"/>
                </a:solidFill>
                <a:latin typeface="+mn-lt"/>
                <a:ea typeface="ＭＳ Ｐゴシック" charset="-128"/>
                <a:cs typeface="Calibri" charset="0"/>
              </a:rPr>
              <a:t>Extent to which constructs and practices that support equity, diversity, and inclusion are evident in the conceptualization/design of the </a:t>
            </a:r>
            <a:r>
              <a:rPr lang="en-CA" altLang="en-US" sz="1600" kern="0" dirty="0">
                <a:solidFill>
                  <a:schemeClr val="tx1"/>
                </a:solidFill>
                <a:highlight>
                  <a:srgbClr val="FFFF00"/>
                </a:highlight>
                <a:latin typeface="+mn-lt"/>
                <a:ea typeface="ＭＳ Ｐゴシック" charset="-128"/>
                <a:cs typeface="Calibri" charset="0"/>
              </a:rPr>
              <a:t>research project</a:t>
            </a:r>
          </a:p>
        </p:txBody>
      </p:sp>
      <p:sp>
        <p:nvSpPr>
          <p:cNvPr id="5" name="Content Placeholder 5">
            <a:extLst>
              <a:ext uri="{FF2B5EF4-FFF2-40B4-BE49-F238E27FC236}">
                <a16:creationId xmlns:a16="http://schemas.microsoft.com/office/drawing/2014/main" id="{F68CADF5-32C4-6047-8A14-14D58CB1E3A8}"/>
              </a:ext>
            </a:extLst>
          </p:cNvPr>
          <p:cNvSpPr txBox="1">
            <a:spLocks/>
          </p:cNvSpPr>
          <p:nvPr/>
        </p:nvSpPr>
        <p:spPr bwMode="auto">
          <a:xfrm>
            <a:off x="6324600" y="2601915"/>
            <a:ext cx="5410200" cy="39512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9875" indent="-269875" algn="l" rtl="0" eaLnBrk="0" fontAlgn="base" hangingPunct="0">
              <a:spcBef>
                <a:spcPct val="20000"/>
              </a:spcBef>
              <a:spcAft>
                <a:spcPct val="0"/>
              </a:spcAft>
              <a:buSzPct val="75000"/>
              <a:buFont typeface="Wingdings" charset="2"/>
              <a:buChar char="§"/>
              <a:defRPr sz="280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endParaRPr lang="en-CA" altLang="en-US" sz="2000" kern="0" dirty="0">
              <a:latin typeface="+mn-lt"/>
              <a:ea typeface="ＭＳ Ｐゴシック" charset="-128"/>
              <a:cs typeface="Calibri" charset="0"/>
            </a:endParaRPr>
          </a:p>
        </p:txBody>
      </p:sp>
      <p:sp>
        <p:nvSpPr>
          <p:cNvPr id="6" name="Text Placeholder 4">
            <a:extLst>
              <a:ext uri="{FF2B5EF4-FFF2-40B4-BE49-F238E27FC236}">
                <a16:creationId xmlns:a16="http://schemas.microsoft.com/office/drawing/2014/main" id="{28EC2903-C589-284D-9D1D-63B3E344AF51}"/>
              </a:ext>
            </a:extLst>
          </p:cNvPr>
          <p:cNvSpPr txBox="1">
            <a:spLocks/>
          </p:cNvSpPr>
          <p:nvPr/>
        </p:nvSpPr>
        <p:spPr>
          <a:xfrm>
            <a:off x="6147460" y="755465"/>
            <a:ext cx="2476500" cy="639763"/>
          </a:xfrm>
          <a:prstGeom prst="rect">
            <a:avLst/>
          </a:prstGeom>
          <a:effectLst/>
        </p:spPr>
        <p:txBody>
          <a:bodyPr/>
          <a:lstStyle>
            <a:lvl1pPr marL="0" indent="0" algn="ctr" rtl="0" eaLnBrk="0" fontAlgn="base" hangingPunct="0">
              <a:spcBef>
                <a:spcPct val="20000"/>
              </a:spcBef>
              <a:spcAft>
                <a:spcPct val="0"/>
              </a:spcAft>
              <a:buSzPct val="75000"/>
              <a:buFont typeface="Wingdings" pitchFamily="-108" charset="2"/>
              <a:buNone/>
              <a:defRPr sz="2400" baseline="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pPr>
              <a:buFont typeface="Wingdings" panose="05000000000000000000" pitchFamily="2" charset="2"/>
              <a:buNone/>
              <a:defRPr/>
            </a:pPr>
            <a:r>
              <a:rPr lang="en-CA" altLang="en-US" sz="3600" b="1" kern="0" dirty="0">
                <a:solidFill>
                  <a:schemeClr val="tx1"/>
                </a:solidFill>
                <a:latin typeface="+mn-lt"/>
                <a:ea typeface="ＭＳ Ｐゴシック" panose="020B0600070205080204" pitchFamily="34" charset="-128"/>
                <a:cs typeface="Calibri" panose="020F0502020204030204" pitchFamily="34" charset="0"/>
              </a:rPr>
              <a:t>Exchange</a:t>
            </a:r>
          </a:p>
        </p:txBody>
      </p:sp>
      <p:sp>
        <p:nvSpPr>
          <p:cNvPr id="8" name="Content Placeholder 5">
            <a:extLst>
              <a:ext uri="{FF2B5EF4-FFF2-40B4-BE49-F238E27FC236}">
                <a16:creationId xmlns:a16="http://schemas.microsoft.com/office/drawing/2014/main" id="{59C6BACA-D0A6-4348-AD84-7A27A2A9D5BD}"/>
              </a:ext>
            </a:extLst>
          </p:cNvPr>
          <p:cNvSpPr txBox="1">
            <a:spLocks/>
          </p:cNvSpPr>
          <p:nvPr/>
        </p:nvSpPr>
        <p:spPr bwMode="auto">
          <a:xfrm>
            <a:off x="6324600" y="1395228"/>
            <a:ext cx="5715000" cy="39512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9875" indent="-269875" algn="l" rtl="0" eaLnBrk="0" fontAlgn="base" hangingPunct="0">
              <a:spcBef>
                <a:spcPct val="20000"/>
              </a:spcBef>
              <a:spcAft>
                <a:spcPct val="0"/>
              </a:spcAft>
              <a:buSzPct val="75000"/>
              <a:buFont typeface="Wingdings" charset="2"/>
              <a:buChar char="§"/>
              <a:defRPr sz="280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r>
              <a:rPr lang="en-CA" altLang="en-US" sz="1600" kern="0" dirty="0">
                <a:solidFill>
                  <a:schemeClr val="tx1"/>
                </a:solidFill>
                <a:latin typeface="+mn-lt"/>
                <a:ea typeface="ＭＳ Ｐゴシック" charset="-128"/>
                <a:cs typeface="Calibri" charset="0"/>
              </a:rPr>
              <a:t>Clarity of Purpose and objectives</a:t>
            </a:r>
          </a:p>
          <a:p>
            <a:r>
              <a:rPr lang="en-CA" altLang="en-US" sz="1600" kern="0" dirty="0">
                <a:solidFill>
                  <a:schemeClr val="tx1"/>
                </a:solidFill>
                <a:latin typeface="+mn-lt"/>
                <a:ea typeface="ＭＳ Ｐゴシック" charset="-128"/>
                <a:cs typeface="Calibri" charset="0"/>
              </a:rPr>
              <a:t>Rationale </a:t>
            </a:r>
            <a:r>
              <a:rPr lang="en-CA" altLang="en-US" sz="1600" kern="0" dirty="0">
                <a:latin typeface="+mn-lt"/>
                <a:ea typeface="ＭＳ Ｐゴシック" charset="-128"/>
                <a:cs typeface="Calibri" charset="0"/>
              </a:rPr>
              <a:t>for the proposed </a:t>
            </a:r>
            <a:r>
              <a:rPr lang="en-CA" altLang="en-US" sz="1600" kern="0" dirty="0">
                <a:highlight>
                  <a:srgbClr val="FFFF00"/>
                </a:highlight>
                <a:latin typeface="+mn-lt"/>
                <a:ea typeface="ＭＳ Ｐゴシック" charset="-128"/>
                <a:cs typeface="Calibri" charset="0"/>
              </a:rPr>
              <a:t>activity</a:t>
            </a:r>
            <a:r>
              <a:rPr lang="en-CA" altLang="en-US" sz="1600" kern="0" dirty="0">
                <a:latin typeface="+mn-lt"/>
                <a:ea typeface="ＭＳ Ｐゴシック" charset="-128"/>
                <a:cs typeface="Calibri" charset="0"/>
              </a:rPr>
              <a:t> (e.g. scholarly, policy, and societal</a:t>
            </a:r>
          </a:p>
          <a:p>
            <a:r>
              <a:rPr lang="en-CA" altLang="en-US" sz="1600" kern="0" dirty="0">
                <a:solidFill>
                  <a:schemeClr val="tx1"/>
                </a:solidFill>
                <a:latin typeface="+mn-lt"/>
                <a:ea typeface="ＭＳ Ｐゴシック" charset="-128"/>
                <a:cs typeface="Calibri" charset="0"/>
              </a:rPr>
              <a:t>Originality</a:t>
            </a:r>
            <a:r>
              <a:rPr lang="en-CA" altLang="en-US" sz="1600" kern="0" dirty="0">
                <a:latin typeface="+mn-lt"/>
                <a:ea typeface="ＭＳ Ｐゴシック" charset="-128"/>
                <a:cs typeface="Calibri" charset="0"/>
              </a:rPr>
              <a:t> and</a:t>
            </a:r>
            <a:r>
              <a:rPr lang="en-CA" altLang="en-US" sz="1600" kern="0" dirty="0">
                <a:solidFill>
                  <a:schemeClr val="tx1"/>
                </a:solidFill>
                <a:latin typeface="+mn-lt"/>
                <a:ea typeface="ＭＳ Ｐゴシック" charset="-128"/>
                <a:cs typeface="Calibri" charset="0"/>
              </a:rPr>
              <a:t> forward-looking </a:t>
            </a:r>
            <a:r>
              <a:rPr lang="en-CA" altLang="en-US" sz="1600" kern="0" dirty="0">
                <a:highlight>
                  <a:srgbClr val="FFFF00"/>
                </a:highlight>
                <a:latin typeface="+mn-lt"/>
                <a:ea typeface="ＭＳ Ｐゴシック" charset="-128"/>
                <a:cs typeface="Calibri" charset="0"/>
              </a:rPr>
              <a:t>knowledge exchange </a:t>
            </a:r>
            <a:r>
              <a:rPr lang="en-CA" altLang="en-US" sz="1600" kern="0" dirty="0">
                <a:latin typeface="+mn-lt"/>
                <a:ea typeface="ＭＳ Ｐゴシック" charset="-128"/>
                <a:cs typeface="Calibri" charset="0"/>
              </a:rPr>
              <a:t>agenda</a:t>
            </a:r>
          </a:p>
          <a:p>
            <a:r>
              <a:rPr lang="en-CA" altLang="en-US" sz="1600" kern="0" dirty="0">
                <a:solidFill>
                  <a:schemeClr val="tx1"/>
                </a:solidFill>
                <a:latin typeface="+mn-lt"/>
                <a:ea typeface="ＭＳ Ｐゴシック" charset="-128"/>
                <a:cs typeface="Calibri" charset="0"/>
              </a:rPr>
              <a:t>Significance of the proposed activities</a:t>
            </a:r>
          </a:p>
          <a:p>
            <a:r>
              <a:rPr lang="en-CA" altLang="en-US" sz="1600" kern="0" dirty="0">
                <a:solidFill>
                  <a:srgbClr val="FF0000"/>
                </a:solidFill>
                <a:latin typeface="+mn-lt"/>
                <a:ea typeface="ＭＳ Ｐゴシック" charset="-128"/>
                <a:cs typeface="Calibri" charset="0"/>
              </a:rPr>
              <a:t>Appropriateness of the approach (e.g. design, activities, etc.)</a:t>
            </a:r>
          </a:p>
          <a:p>
            <a:r>
              <a:rPr lang="en-CA" altLang="en-US" sz="1600" kern="0" dirty="0">
                <a:solidFill>
                  <a:srgbClr val="FF0000"/>
                </a:solidFill>
                <a:latin typeface="+mn-lt"/>
                <a:ea typeface="ＭＳ Ｐゴシック" charset="-128"/>
                <a:cs typeface="Calibri" charset="0"/>
              </a:rPr>
              <a:t>Engagement of partners or partner agencies</a:t>
            </a:r>
          </a:p>
          <a:p>
            <a:r>
              <a:rPr lang="en-CA" altLang="en-US" sz="1600" kern="0" dirty="0">
                <a:solidFill>
                  <a:srgbClr val="FF0000"/>
                </a:solidFill>
                <a:latin typeface="+mn-lt"/>
                <a:ea typeface="ＭＳ Ｐゴシック" charset="-128"/>
                <a:cs typeface="Calibri" charset="0"/>
              </a:rPr>
              <a:t>Contribution to knowledge preservation, access, or mobilization</a:t>
            </a:r>
          </a:p>
          <a:p>
            <a:r>
              <a:rPr lang="en-CA" altLang="en-US" sz="1600" kern="0" dirty="0">
                <a:solidFill>
                  <a:schemeClr val="tx1"/>
                </a:solidFill>
                <a:latin typeface="+mn-lt"/>
                <a:ea typeface="ＭＳ Ｐゴシック" charset="-128"/>
                <a:cs typeface="Calibri" charset="0"/>
              </a:rPr>
              <a:t>Potential for influence/impact within the scholarly community</a:t>
            </a:r>
          </a:p>
          <a:p>
            <a:r>
              <a:rPr lang="en-CA" altLang="en-US" sz="1600" kern="0" dirty="0">
                <a:solidFill>
                  <a:schemeClr val="tx1"/>
                </a:solidFill>
                <a:latin typeface="+mn-lt"/>
                <a:ea typeface="ＭＳ Ｐゴシック" charset="-128"/>
                <a:cs typeface="Calibri" charset="0"/>
              </a:rPr>
              <a:t>Potential for influence/impact beyond the scholarly community</a:t>
            </a:r>
          </a:p>
          <a:p>
            <a:r>
              <a:rPr lang="en-CA" altLang="en-US" sz="1600" kern="0" dirty="0">
                <a:solidFill>
                  <a:schemeClr val="tx1"/>
                </a:solidFill>
                <a:latin typeface="+mn-lt"/>
                <a:ea typeface="ＭＳ Ｐゴシック" charset="-128"/>
                <a:cs typeface="Calibri" charset="0"/>
              </a:rPr>
              <a:t>Extent to which constructs and practices that support equity, diversity, and inclusion are evident in the conceptualization/design of the </a:t>
            </a:r>
            <a:r>
              <a:rPr lang="en-CA" altLang="en-US" sz="1600" kern="0" dirty="0">
                <a:solidFill>
                  <a:schemeClr val="tx1"/>
                </a:solidFill>
                <a:highlight>
                  <a:srgbClr val="FFFF00"/>
                </a:highlight>
                <a:latin typeface="+mn-lt"/>
                <a:ea typeface="ＭＳ Ｐゴシック" charset="-128"/>
                <a:cs typeface="Calibri" charset="0"/>
              </a:rPr>
              <a:t>knowledge exchange</a:t>
            </a:r>
          </a:p>
        </p:txBody>
      </p:sp>
    </p:spTree>
    <p:extLst>
      <p:ext uri="{BB962C8B-B14F-4D97-AF65-F5344CB8AC3E}">
        <p14:creationId xmlns:p14="http://schemas.microsoft.com/office/powerpoint/2010/main" val="339501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nodePh="1">
                                  <p:stCondLst>
                                    <p:cond delay="0"/>
                                  </p:stCondLst>
                                  <p:endCondLst>
                                    <p:cond evt="begin" delay="0">
                                      <p:tn val="45"/>
                                    </p:cond>
                                  </p:endCondLst>
                                  <p:childTnLst>
                                    <p:set>
                                      <p:cBhvr>
                                        <p:cTn id="4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5"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27694A66-EDFE-B244-86CD-77CA32DDFCA6}"/>
              </a:ext>
            </a:extLst>
          </p:cNvPr>
          <p:cNvSpPr txBox="1">
            <a:spLocks/>
          </p:cNvSpPr>
          <p:nvPr/>
        </p:nvSpPr>
        <p:spPr bwMode="auto">
          <a:xfrm>
            <a:off x="1981200" y="609600"/>
            <a:ext cx="8229600" cy="68580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800" b="1" i="0" baseline="0">
                <a:solidFill>
                  <a:srgbClr val="000000"/>
                </a:solidFill>
                <a:latin typeface="Calibri"/>
                <a:ea typeface="ＭＳ Ｐゴシック" pitchFamily="-108" charset="-128"/>
                <a:cs typeface="Calibri"/>
              </a:defRPr>
            </a:lvl1pPr>
            <a:lvl2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2pPr>
            <a:lvl3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3pPr>
            <a:lvl4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4pPr>
            <a:lvl5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5pPr>
            <a:lvl6pPr marL="457200" algn="l" rtl="0" fontAlgn="base">
              <a:spcBef>
                <a:spcPct val="0"/>
              </a:spcBef>
              <a:spcAft>
                <a:spcPct val="0"/>
              </a:spcAft>
              <a:defRPr sz="3200" b="1">
                <a:solidFill>
                  <a:srgbClr val="FFFFFF"/>
                </a:solidFill>
                <a:latin typeface="Arial Black" pitchFamily="-108" charset="0"/>
              </a:defRPr>
            </a:lvl6pPr>
            <a:lvl7pPr marL="914400" algn="l" rtl="0" fontAlgn="base">
              <a:spcBef>
                <a:spcPct val="0"/>
              </a:spcBef>
              <a:spcAft>
                <a:spcPct val="0"/>
              </a:spcAft>
              <a:defRPr sz="3200" b="1">
                <a:solidFill>
                  <a:srgbClr val="FFFFFF"/>
                </a:solidFill>
                <a:latin typeface="Arial Black" pitchFamily="-108" charset="0"/>
              </a:defRPr>
            </a:lvl7pPr>
            <a:lvl8pPr marL="1371600" algn="l" rtl="0" fontAlgn="base">
              <a:spcBef>
                <a:spcPct val="0"/>
              </a:spcBef>
              <a:spcAft>
                <a:spcPct val="0"/>
              </a:spcAft>
              <a:defRPr sz="3200" b="1">
                <a:solidFill>
                  <a:srgbClr val="FFFFFF"/>
                </a:solidFill>
                <a:latin typeface="Arial Black" pitchFamily="-108" charset="0"/>
              </a:defRPr>
            </a:lvl8pPr>
            <a:lvl9pPr marL="1828800" algn="l" rtl="0" fontAlgn="base">
              <a:spcBef>
                <a:spcPct val="0"/>
              </a:spcBef>
              <a:spcAft>
                <a:spcPct val="0"/>
              </a:spcAft>
              <a:defRPr sz="3200" b="1">
                <a:solidFill>
                  <a:srgbClr val="FFFFFF"/>
                </a:solidFill>
                <a:latin typeface="Arial Black" pitchFamily="-108" charset="0"/>
              </a:defRPr>
            </a:lvl9pPr>
          </a:lstStyle>
          <a:p>
            <a:r>
              <a:rPr lang="en-US" altLang="en-US" sz="4400" kern="0" dirty="0">
                <a:solidFill>
                  <a:schemeClr val="tx1"/>
                </a:solidFill>
                <a:latin typeface="+mn-lt"/>
                <a:ea typeface="ＭＳ Ｐゴシック" charset="-128"/>
                <a:cs typeface="Calibri" charset="0"/>
              </a:rPr>
              <a:t>Feasibility (20%)</a:t>
            </a:r>
          </a:p>
        </p:txBody>
      </p:sp>
      <p:sp>
        <p:nvSpPr>
          <p:cNvPr id="13" name="Text Placeholder 4">
            <a:extLst>
              <a:ext uri="{FF2B5EF4-FFF2-40B4-BE49-F238E27FC236}">
                <a16:creationId xmlns:a16="http://schemas.microsoft.com/office/drawing/2014/main" id="{D80E5E1C-E0AD-4F4F-AC52-27ECBDB5D898}"/>
              </a:ext>
            </a:extLst>
          </p:cNvPr>
          <p:cNvSpPr txBox="1">
            <a:spLocks/>
          </p:cNvSpPr>
          <p:nvPr/>
        </p:nvSpPr>
        <p:spPr>
          <a:xfrm>
            <a:off x="306780" y="1699418"/>
            <a:ext cx="2055420" cy="639763"/>
          </a:xfrm>
          <a:prstGeom prst="rect">
            <a:avLst/>
          </a:prstGeom>
          <a:effectLst/>
        </p:spPr>
        <p:txBody>
          <a:bodyPr/>
          <a:lstStyle>
            <a:lvl1pPr marL="0" indent="0" algn="ctr" rtl="0" eaLnBrk="0" fontAlgn="base" hangingPunct="0">
              <a:spcBef>
                <a:spcPct val="20000"/>
              </a:spcBef>
              <a:spcAft>
                <a:spcPct val="0"/>
              </a:spcAft>
              <a:buSzPct val="75000"/>
              <a:buFont typeface="Wingdings" pitchFamily="-108" charset="2"/>
              <a:buNone/>
              <a:defRPr sz="2400" baseline="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pPr>
              <a:buFont typeface="Wingdings" panose="05000000000000000000" pitchFamily="2" charset="2"/>
              <a:buNone/>
              <a:defRPr/>
            </a:pPr>
            <a:r>
              <a:rPr lang="en-CA" altLang="en-US" sz="3600" b="1" kern="0" dirty="0">
                <a:solidFill>
                  <a:schemeClr val="tx1"/>
                </a:solidFill>
                <a:latin typeface="+mn-lt"/>
                <a:ea typeface="ＭＳ Ｐゴシック" panose="020B0600070205080204" pitchFamily="34" charset="-128"/>
                <a:cs typeface="Calibri" panose="020F0502020204030204" pitchFamily="34" charset="0"/>
              </a:rPr>
              <a:t>Explore</a:t>
            </a:r>
          </a:p>
        </p:txBody>
      </p:sp>
      <p:sp>
        <p:nvSpPr>
          <p:cNvPr id="14" name="Content Placeholder 5">
            <a:extLst>
              <a:ext uri="{FF2B5EF4-FFF2-40B4-BE49-F238E27FC236}">
                <a16:creationId xmlns:a16="http://schemas.microsoft.com/office/drawing/2014/main" id="{F68CADF5-32C4-6047-8A14-14D58CB1E3A8}"/>
              </a:ext>
            </a:extLst>
          </p:cNvPr>
          <p:cNvSpPr txBox="1">
            <a:spLocks/>
          </p:cNvSpPr>
          <p:nvPr/>
        </p:nvSpPr>
        <p:spPr bwMode="auto">
          <a:xfrm>
            <a:off x="292925" y="2743200"/>
            <a:ext cx="5791200" cy="22567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9875" indent="-269875" algn="l" rtl="0" eaLnBrk="0" fontAlgn="base" hangingPunct="0">
              <a:spcBef>
                <a:spcPct val="20000"/>
              </a:spcBef>
              <a:spcAft>
                <a:spcPct val="0"/>
              </a:spcAft>
              <a:buSzPct val="75000"/>
              <a:buFont typeface="Wingdings" charset="2"/>
              <a:buChar char="§"/>
              <a:defRPr sz="280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r>
              <a:rPr lang="en-CA" altLang="en-US" sz="2200" kern="0" dirty="0">
                <a:solidFill>
                  <a:schemeClr val="tx1"/>
                </a:solidFill>
                <a:latin typeface="+mn-lt"/>
                <a:ea typeface="ＭＳ Ｐゴシック" charset="-128"/>
                <a:cs typeface="Calibri" charset="0"/>
              </a:rPr>
              <a:t>Achievable within the stated timelines</a:t>
            </a:r>
          </a:p>
          <a:p>
            <a:r>
              <a:rPr lang="en-CA" altLang="en-US" sz="2200" kern="0" dirty="0">
                <a:solidFill>
                  <a:schemeClr val="tx1"/>
                </a:solidFill>
                <a:latin typeface="+mn-lt"/>
                <a:ea typeface="ＭＳ Ｐゴシック" charset="-128"/>
                <a:cs typeface="Calibri" charset="0"/>
              </a:rPr>
              <a:t>Budget justification and appropriateness </a:t>
            </a:r>
            <a:r>
              <a:rPr lang="en-CA" altLang="en-US" sz="2200" kern="0" dirty="0">
                <a:latin typeface="+mn-lt"/>
                <a:ea typeface="ＭＳ Ｐゴシック" charset="-128"/>
                <a:cs typeface="Calibri" charset="0"/>
              </a:rPr>
              <a:t>to the </a:t>
            </a:r>
            <a:r>
              <a:rPr lang="en-CA" altLang="en-US" sz="2200" kern="0" dirty="0">
                <a:highlight>
                  <a:srgbClr val="FFFF00"/>
                </a:highlight>
                <a:latin typeface="+mn-lt"/>
                <a:ea typeface="ＭＳ Ｐゴシック" charset="-128"/>
                <a:cs typeface="Calibri" charset="0"/>
              </a:rPr>
              <a:t>research</a:t>
            </a:r>
          </a:p>
          <a:p>
            <a:r>
              <a:rPr lang="en-CA" altLang="en-US" sz="2200" kern="0" dirty="0">
                <a:solidFill>
                  <a:srgbClr val="FF0000"/>
                </a:solidFill>
                <a:latin typeface="+mn-lt"/>
                <a:ea typeface="ＭＳ Ｐゴシック" charset="-128"/>
                <a:cs typeface="Calibri" charset="0"/>
              </a:rPr>
              <a:t>Quality of knowledge mobilization plan within the scholarly community</a:t>
            </a:r>
          </a:p>
          <a:p>
            <a:r>
              <a:rPr lang="en-CA" altLang="en-US" sz="2200" kern="0" dirty="0">
                <a:solidFill>
                  <a:srgbClr val="FF0000"/>
                </a:solidFill>
                <a:latin typeface="+mn-lt"/>
                <a:ea typeface="ＭＳ Ｐゴシック" charset="-128"/>
                <a:cs typeface="Calibri" charset="0"/>
              </a:rPr>
              <a:t>Quality of knowledge mobilization plan beyond the scholarly community</a:t>
            </a:r>
          </a:p>
          <a:p>
            <a:r>
              <a:rPr lang="en-CA" altLang="en-US" sz="2200" kern="0" dirty="0">
                <a:solidFill>
                  <a:schemeClr val="tx1"/>
                </a:solidFill>
                <a:latin typeface="+mn-lt"/>
                <a:ea typeface="ＭＳ Ｐゴシック" charset="-128"/>
                <a:cs typeface="Calibri" charset="0"/>
              </a:rPr>
              <a:t>Indications of leveraging cash or in-kind support from other sources</a:t>
            </a:r>
          </a:p>
        </p:txBody>
      </p:sp>
      <p:sp>
        <p:nvSpPr>
          <p:cNvPr id="6" name="Text Placeholder 4">
            <a:extLst>
              <a:ext uri="{FF2B5EF4-FFF2-40B4-BE49-F238E27FC236}">
                <a16:creationId xmlns:a16="http://schemas.microsoft.com/office/drawing/2014/main" id="{5BABC91B-52DE-F94A-B5B8-9E7307CAE3D9}"/>
              </a:ext>
            </a:extLst>
          </p:cNvPr>
          <p:cNvSpPr txBox="1">
            <a:spLocks/>
          </p:cNvSpPr>
          <p:nvPr/>
        </p:nvSpPr>
        <p:spPr>
          <a:xfrm>
            <a:off x="6244444" y="1661318"/>
            <a:ext cx="2366156" cy="639763"/>
          </a:xfrm>
          <a:prstGeom prst="rect">
            <a:avLst/>
          </a:prstGeom>
          <a:effectLst/>
        </p:spPr>
        <p:txBody>
          <a:bodyPr/>
          <a:lstStyle>
            <a:lvl1pPr marL="0" indent="0" algn="ctr" rtl="0" eaLnBrk="0" fontAlgn="base" hangingPunct="0">
              <a:spcBef>
                <a:spcPct val="20000"/>
              </a:spcBef>
              <a:spcAft>
                <a:spcPct val="0"/>
              </a:spcAft>
              <a:buSzPct val="75000"/>
              <a:buFont typeface="Wingdings" pitchFamily="-108" charset="2"/>
              <a:buNone/>
              <a:defRPr sz="2400" baseline="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pPr>
              <a:buFont typeface="Wingdings" panose="05000000000000000000" pitchFamily="2" charset="2"/>
              <a:buNone/>
              <a:defRPr/>
            </a:pPr>
            <a:r>
              <a:rPr lang="en-CA" altLang="en-US" sz="3600" b="1" kern="0" dirty="0">
                <a:solidFill>
                  <a:schemeClr val="tx1"/>
                </a:solidFill>
                <a:latin typeface="+mn-lt"/>
                <a:ea typeface="ＭＳ Ｐゴシック" panose="020B0600070205080204" pitchFamily="34" charset="-128"/>
                <a:cs typeface="Calibri" panose="020F0502020204030204" pitchFamily="34" charset="0"/>
              </a:rPr>
              <a:t>Exchange</a:t>
            </a:r>
          </a:p>
        </p:txBody>
      </p:sp>
      <p:sp>
        <p:nvSpPr>
          <p:cNvPr id="7" name="Content Placeholder 5">
            <a:extLst>
              <a:ext uri="{FF2B5EF4-FFF2-40B4-BE49-F238E27FC236}">
                <a16:creationId xmlns:a16="http://schemas.microsoft.com/office/drawing/2014/main" id="{F01AFFAB-4C1A-7542-8324-8C6E1C2CC126}"/>
              </a:ext>
            </a:extLst>
          </p:cNvPr>
          <p:cNvSpPr txBox="1">
            <a:spLocks/>
          </p:cNvSpPr>
          <p:nvPr/>
        </p:nvSpPr>
        <p:spPr bwMode="auto">
          <a:xfrm>
            <a:off x="6244443" y="2667000"/>
            <a:ext cx="5791199" cy="39512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9875" indent="-269875" algn="l" rtl="0" eaLnBrk="0" fontAlgn="base" hangingPunct="0">
              <a:spcBef>
                <a:spcPct val="20000"/>
              </a:spcBef>
              <a:spcAft>
                <a:spcPct val="0"/>
              </a:spcAft>
              <a:buSzPct val="75000"/>
              <a:buFont typeface="Wingdings" charset="2"/>
              <a:buChar char="§"/>
              <a:defRPr sz="280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r>
              <a:rPr lang="en-CA" altLang="en-US" sz="2200" kern="0" dirty="0">
                <a:solidFill>
                  <a:schemeClr val="tx1"/>
                </a:solidFill>
                <a:latin typeface="+mn-lt"/>
                <a:ea typeface="ＭＳ Ｐゴシック" charset="-128"/>
                <a:cs typeface="Calibri" charset="0"/>
              </a:rPr>
              <a:t>Achievable within the stated timelines</a:t>
            </a:r>
          </a:p>
          <a:p>
            <a:r>
              <a:rPr lang="en-CA" altLang="en-US" sz="2200" kern="0" dirty="0">
                <a:solidFill>
                  <a:schemeClr val="tx1"/>
                </a:solidFill>
                <a:latin typeface="+mn-lt"/>
                <a:ea typeface="ＭＳ Ｐゴシック" charset="-128"/>
                <a:cs typeface="Calibri" charset="0"/>
              </a:rPr>
              <a:t>Budget justification and appropriateness </a:t>
            </a:r>
            <a:r>
              <a:rPr lang="en-CA" altLang="en-US" sz="2200" kern="0" dirty="0">
                <a:latin typeface="+mn-lt"/>
                <a:ea typeface="ＭＳ Ｐゴシック" charset="-128"/>
                <a:cs typeface="Calibri" charset="0"/>
              </a:rPr>
              <a:t>to the proposed </a:t>
            </a:r>
            <a:r>
              <a:rPr lang="en-CA" altLang="en-US" sz="2200" kern="0" dirty="0">
                <a:highlight>
                  <a:srgbClr val="FFFF00"/>
                </a:highlight>
                <a:latin typeface="+mn-lt"/>
                <a:ea typeface="ＭＳ Ｐゴシック" charset="-128"/>
                <a:cs typeface="Calibri" charset="0"/>
              </a:rPr>
              <a:t>activities</a:t>
            </a:r>
          </a:p>
          <a:p>
            <a:r>
              <a:rPr lang="en-CA" altLang="en-US" sz="2200" kern="0" dirty="0">
                <a:solidFill>
                  <a:schemeClr val="tx1"/>
                </a:solidFill>
                <a:latin typeface="+mn-lt"/>
                <a:ea typeface="ＭＳ Ｐゴシック" charset="-128"/>
                <a:cs typeface="Calibri" charset="0"/>
              </a:rPr>
              <a:t>Indications for leveraging cash or in-kind support from other sources</a:t>
            </a:r>
          </a:p>
        </p:txBody>
      </p:sp>
    </p:spTree>
    <p:extLst>
      <p:ext uri="{BB962C8B-B14F-4D97-AF65-F5344CB8AC3E}">
        <p14:creationId xmlns:p14="http://schemas.microsoft.com/office/powerpoint/2010/main" val="402325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27694A66-EDFE-B244-86CD-77CA32DDFCA6}"/>
              </a:ext>
            </a:extLst>
          </p:cNvPr>
          <p:cNvSpPr txBox="1">
            <a:spLocks/>
          </p:cNvSpPr>
          <p:nvPr/>
        </p:nvSpPr>
        <p:spPr bwMode="auto">
          <a:xfrm>
            <a:off x="1963387" y="152400"/>
            <a:ext cx="8229600" cy="68580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800" b="1" i="0" baseline="0">
                <a:solidFill>
                  <a:srgbClr val="000000"/>
                </a:solidFill>
                <a:latin typeface="Calibri"/>
                <a:ea typeface="ＭＳ Ｐゴシック" pitchFamily="-108" charset="-128"/>
                <a:cs typeface="Calibri"/>
              </a:defRPr>
            </a:lvl1pPr>
            <a:lvl2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2pPr>
            <a:lvl3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3pPr>
            <a:lvl4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4pPr>
            <a:lvl5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5pPr>
            <a:lvl6pPr marL="457200" algn="l" rtl="0" fontAlgn="base">
              <a:spcBef>
                <a:spcPct val="0"/>
              </a:spcBef>
              <a:spcAft>
                <a:spcPct val="0"/>
              </a:spcAft>
              <a:defRPr sz="3200" b="1">
                <a:solidFill>
                  <a:srgbClr val="FFFFFF"/>
                </a:solidFill>
                <a:latin typeface="Arial Black" pitchFamily="-108" charset="0"/>
              </a:defRPr>
            </a:lvl6pPr>
            <a:lvl7pPr marL="914400" algn="l" rtl="0" fontAlgn="base">
              <a:spcBef>
                <a:spcPct val="0"/>
              </a:spcBef>
              <a:spcAft>
                <a:spcPct val="0"/>
              </a:spcAft>
              <a:defRPr sz="3200" b="1">
                <a:solidFill>
                  <a:srgbClr val="FFFFFF"/>
                </a:solidFill>
                <a:latin typeface="Arial Black" pitchFamily="-108" charset="0"/>
              </a:defRPr>
            </a:lvl7pPr>
            <a:lvl8pPr marL="1371600" algn="l" rtl="0" fontAlgn="base">
              <a:spcBef>
                <a:spcPct val="0"/>
              </a:spcBef>
              <a:spcAft>
                <a:spcPct val="0"/>
              </a:spcAft>
              <a:defRPr sz="3200" b="1">
                <a:solidFill>
                  <a:srgbClr val="FFFFFF"/>
                </a:solidFill>
                <a:latin typeface="Arial Black" pitchFamily="-108" charset="0"/>
              </a:defRPr>
            </a:lvl8pPr>
            <a:lvl9pPr marL="1828800" algn="l" rtl="0" fontAlgn="base">
              <a:spcBef>
                <a:spcPct val="0"/>
              </a:spcBef>
              <a:spcAft>
                <a:spcPct val="0"/>
              </a:spcAft>
              <a:defRPr sz="3200" b="1">
                <a:solidFill>
                  <a:srgbClr val="FFFFFF"/>
                </a:solidFill>
                <a:latin typeface="Arial Black" pitchFamily="-108" charset="0"/>
              </a:defRPr>
            </a:lvl9pPr>
          </a:lstStyle>
          <a:p>
            <a:r>
              <a:rPr lang="en-US" altLang="en-US" sz="4400" kern="0" dirty="0">
                <a:solidFill>
                  <a:schemeClr val="tx1"/>
                </a:solidFill>
                <a:latin typeface="+mn-lt"/>
                <a:ea typeface="ＭＳ Ｐゴシック" charset="-128"/>
                <a:cs typeface="Calibri" charset="0"/>
              </a:rPr>
              <a:t>Capability (40%)</a:t>
            </a:r>
          </a:p>
        </p:txBody>
      </p:sp>
      <p:sp>
        <p:nvSpPr>
          <p:cNvPr id="13" name="Text Placeholder 4">
            <a:extLst>
              <a:ext uri="{FF2B5EF4-FFF2-40B4-BE49-F238E27FC236}">
                <a16:creationId xmlns:a16="http://schemas.microsoft.com/office/drawing/2014/main" id="{D80E5E1C-E0AD-4F4F-AC52-27ECBDB5D898}"/>
              </a:ext>
            </a:extLst>
          </p:cNvPr>
          <p:cNvSpPr txBox="1">
            <a:spLocks/>
          </p:cNvSpPr>
          <p:nvPr/>
        </p:nvSpPr>
        <p:spPr>
          <a:xfrm>
            <a:off x="304800" y="838200"/>
            <a:ext cx="1905000" cy="639763"/>
          </a:xfrm>
          <a:prstGeom prst="rect">
            <a:avLst/>
          </a:prstGeom>
          <a:effectLst/>
        </p:spPr>
        <p:txBody>
          <a:bodyPr/>
          <a:lstStyle>
            <a:lvl1pPr marL="0" indent="0" algn="ctr" rtl="0" eaLnBrk="0" fontAlgn="base" hangingPunct="0">
              <a:spcBef>
                <a:spcPct val="20000"/>
              </a:spcBef>
              <a:spcAft>
                <a:spcPct val="0"/>
              </a:spcAft>
              <a:buSzPct val="75000"/>
              <a:buFont typeface="Wingdings" pitchFamily="-108" charset="2"/>
              <a:buNone/>
              <a:defRPr sz="2400" baseline="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pPr>
              <a:buFont typeface="Wingdings" panose="05000000000000000000" pitchFamily="2" charset="2"/>
              <a:buNone/>
              <a:defRPr/>
            </a:pPr>
            <a:r>
              <a:rPr lang="en-CA" altLang="en-US" sz="3600" kern="0" dirty="0">
                <a:solidFill>
                  <a:schemeClr val="tx1"/>
                </a:solidFill>
                <a:latin typeface="+mn-lt"/>
                <a:ea typeface="ＭＳ Ｐゴシック" panose="020B0600070205080204" pitchFamily="34" charset="-128"/>
                <a:cs typeface="Calibri" panose="020F0502020204030204" pitchFamily="34" charset="0"/>
              </a:rPr>
              <a:t>Explore</a:t>
            </a:r>
          </a:p>
        </p:txBody>
      </p:sp>
      <p:sp>
        <p:nvSpPr>
          <p:cNvPr id="14" name="Content Placeholder 5">
            <a:extLst>
              <a:ext uri="{FF2B5EF4-FFF2-40B4-BE49-F238E27FC236}">
                <a16:creationId xmlns:a16="http://schemas.microsoft.com/office/drawing/2014/main" id="{F68CADF5-32C4-6047-8A14-14D58CB1E3A8}"/>
              </a:ext>
            </a:extLst>
          </p:cNvPr>
          <p:cNvSpPr txBox="1">
            <a:spLocks/>
          </p:cNvSpPr>
          <p:nvPr/>
        </p:nvSpPr>
        <p:spPr bwMode="auto">
          <a:xfrm>
            <a:off x="160317" y="1646196"/>
            <a:ext cx="5943600" cy="39512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9875" indent="-269875" algn="l" rtl="0" eaLnBrk="0" fontAlgn="base" hangingPunct="0">
              <a:spcBef>
                <a:spcPct val="20000"/>
              </a:spcBef>
              <a:spcAft>
                <a:spcPct val="0"/>
              </a:spcAft>
              <a:buSzPct val="75000"/>
              <a:buFont typeface="Wingdings" charset="2"/>
              <a:buChar char="§"/>
              <a:defRPr sz="280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r>
              <a:rPr lang="en-CA" altLang="en-US" sz="2000" kern="0" dirty="0">
                <a:solidFill>
                  <a:schemeClr val="tx1"/>
                </a:solidFill>
                <a:latin typeface="+mn-lt"/>
                <a:ea typeface="ＭＳ Ｐゴシック" charset="-128"/>
                <a:cs typeface="Calibri" charset="0"/>
              </a:rPr>
              <a:t>Quality of </a:t>
            </a:r>
            <a:r>
              <a:rPr lang="en-CA" altLang="en-US" sz="2000" kern="0" dirty="0">
                <a:solidFill>
                  <a:schemeClr val="tx1"/>
                </a:solidFill>
                <a:highlight>
                  <a:srgbClr val="FFFF00"/>
                </a:highlight>
                <a:latin typeface="+mn-lt"/>
                <a:ea typeface="ＭＳ Ｐゴシック" charset="-128"/>
                <a:cs typeface="Calibri" charset="0"/>
              </a:rPr>
              <a:t>research team </a:t>
            </a:r>
            <a:r>
              <a:rPr lang="en-CA" altLang="en-US" sz="2000" kern="0" dirty="0">
                <a:solidFill>
                  <a:schemeClr val="tx1"/>
                </a:solidFill>
                <a:latin typeface="+mn-lt"/>
                <a:ea typeface="ＭＳ Ｐゴシック" charset="-128"/>
                <a:cs typeface="Calibri" charset="0"/>
              </a:rPr>
              <a:t>(including roles and responsibilities)</a:t>
            </a:r>
          </a:p>
          <a:p>
            <a:r>
              <a:rPr lang="en-CA" altLang="en-US" sz="2000" kern="0" dirty="0">
                <a:solidFill>
                  <a:schemeClr val="tx1"/>
                </a:solidFill>
                <a:latin typeface="+mn-lt"/>
                <a:ea typeface="ＭＳ Ｐゴシック" charset="-128"/>
                <a:cs typeface="Calibri" charset="0"/>
              </a:rPr>
              <a:t>Applicant’s research record relative to career stage</a:t>
            </a:r>
          </a:p>
          <a:p>
            <a:r>
              <a:rPr lang="en-CA" altLang="en-US" sz="2000" kern="0" dirty="0">
                <a:solidFill>
                  <a:schemeClr val="tx1"/>
                </a:solidFill>
                <a:latin typeface="+mn-lt"/>
                <a:ea typeface="ＭＳ Ｐゴシック" charset="-128"/>
                <a:cs typeface="Calibri" charset="0"/>
              </a:rPr>
              <a:t>Applicant’s record of </a:t>
            </a:r>
            <a:r>
              <a:rPr lang="en-CA" altLang="en-US" sz="2000" kern="0" dirty="0">
                <a:solidFill>
                  <a:schemeClr val="tx1"/>
                </a:solidFill>
                <a:highlight>
                  <a:srgbClr val="FFFF00"/>
                </a:highlight>
                <a:latin typeface="+mn-lt"/>
                <a:ea typeface="ＭＳ Ｐゴシック" charset="-128"/>
                <a:cs typeface="Calibri" charset="0"/>
              </a:rPr>
              <a:t>student/researcher/personnel training </a:t>
            </a:r>
            <a:r>
              <a:rPr lang="en-CA" altLang="en-US" sz="2000" kern="0" dirty="0">
                <a:solidFill>
                  <a:schemeClr val="tx1"/>
                </a:solidFill>
                <a:latin typeface="+mn-lt"/>
                <a:ea typeface="ＭＳ Ｐゴシック" charset="-128"/>
                <a:cs typeface="Calibri" charset="0"/>
              </a:rPr>
              <a:t>relative to career stage</a:t>
            </a:r>
          </a:p>
          <a:p>
            <a:r>
              <a:rPr lang="en-CA" altLang="en-US" sz="2000" kern="0" dirty="0">
                <a:solidFill>
                  <a:schemeClr val="tx1"/>
                </a:solidFill>
                <a:latin typeface="+mn-lt"/>
                <a:ea typeface="ＭＳ Ｐゴシック" charset="-128"/>
                <a:cs typeface="Calibri" charset="0"/>
              </a:rPr>
              <a:t>Evidence of past knowledge mobilization activities (e.g. publications, contributions to public debate, media) and impacts on policy and practice</a:t>
            </a:r>
          </a:p>
          <a:p>
            <a:r>
              <a:rPr lang="en-CA" altLang="en-US" sz="2000" kern="0" dirty="0">
                <a:solidFill>
                  <a:schemeClr val="tx1"/>
                </a:solidFill>
                <a:latin typeface="+mn-lt"/>
                <a:ea typeface="ＭＳ Ｐゴシック" charset="-128"/>
                <a:cs typeface="Calibri" charset="0"/>
              </a:rPr>
              <a:t>Extent to which practices that support equity, diversity, and inclusion are evident in the design/recruitment/training of the research team</a:t>
            </a:r>
          </a:p>
          <a:p>
            <a:endParaRPr lang="en-CA" altLang="en-US" sz="2200" kern="0" dirty="0">
              <a:latin typeface="+mn-lt"/>
              <a:ea typeface="ＭＳ Ｐゴシック" charset="-128"/>
              <a:cs typeface="Calibri" charset="0"/>
            </a:endParaRPr>
          </a:p>
        </p:txBody>
      </p:sp>
      <p:sp>
        <p:nvSpPr>
          <p:cNvPr id="5" name="Content Placeholder 5">
            <a:extLst>
              <a:ext uri="{FF2B5EF4-FFF2-40B4-BE49-F238E27FC236}">
                <a16:creationId xmlns:a16="http://schemas.microsoft.com/office/drawing/2014/main" id="{F68CADF5-32C4-6047-8A14-14D58CB1E3A8}"/>
              </a:ext>
            </a:extLst>
          </p:cNvPr>
          <p:cNvSpPr txBox="1">
            <a:spLocks/>
          </p:cNvSpPr>
          <p:nvPr/>
        </p:nvSpPr>
        <p:spPr bwMode="auto">
          <a:xfrm>
            <a:off x="6781800" y="2576083"/>
            <a:ext cx="5410200" cy="39512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9875" indent="-269875" algn="l" rtl="0" eaLnBrk="0" fontAlgn="base" hangingPunct="0">
              <a:spcBef>
                <a:spcPct val="20000"/>
              </a:spcBef>
              <a:spcAft>
                <a:spcPct val="0"/>
              </a:spcAft>
              <a:buSzPct val="75000"/>
              <a:buFont typeface="Wingdings" charset="2"/>
              <a:buChar char="§"/>
              <a:defRPr sz="280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endParaRPr lang="en-CA" altLang="en-US" sz="2200" kern="0" dirty="0">
              <a:latin typeface="+mn-lt"/>
              <a:ea typeface="ＭＳ Ｐゴシック" charset="-128"/>
              <a:cs typeface="Calibri" charset="0"/>
            </a:endParaRPr>
          </a:p>
        </p:txBody>
      </p:sp>
      <p:sp>
        <p:nvSpPr>
          <p:cNvPr id="6" name="Text Placeholder 4">
            <a:extLst>
              <a:ext uri="{FF2B5EF4-FFF2-40B4-BE49-F238E27FC236}">
                <a16:creationId xmlns:a16="http://schemas.microsoft.com/office/drawing/2014/main" id="{6E75D789-5DA2-1041-A60A-B8B75F6CC81F}"/>
              </a:ext>
            </a:extLst>
          </p:cNvPr>
          <p:cNvSpPr txBox="1">
            <a:spLocks/>
          </p:cNvSpPr>
          <p:nvPr/>
        </p:nvSpPr>
        <p:spPr>
          <a:xfrm>
            <a:off x="6261265" y="922317"/>
            <a:ext cx="2246416" cy="639763"/>
          </a:xfrm>
          <a:prstGeom prst="rect">
            <a:avLst/>
          </a:prstGeom>
          <a:effectLst/>
        </p:spPr>
        <p:txBody>
          <a:bodyPr/>
          <a:lstStyle>
            <a:lvl1pPr marL="0" indent="0" algn="ctr" rtl="0" eaLnBrk="0" fontAlgn="base" hangingPunct="0">
              <a:spcBef>
                <a:spcPct val="20000"/>
              </a:spcBef>
              <a:spcAft>
                <a:spcPct val="0"/>
              </a:spcAft>
              <a:buSzPct val="75000"/>
              <a:buFont typeface="Wingdings" pitchFamily="-108" charset="2"/>
              <a:buNone/>
              <a:defRPr sz="2400" baseline="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pPr>
              <a:buFont typeface="Wingdings" panose="05000000000000000000" pitchFamily="2" charset="2"/>
              <a:buNone/>
              <a:defRPr/>
            </a:pPr>
            <a:r>
              <a:rPr lang="en-CA" altLang="en-US" sz="3600" kern="0" dirty="0">
                <a:solidFill>
                  <a:schemeClr val="tx1"/>
                </a:solidFill>
                <a:latin typeface="+mn-lt"/>
                <a:ea typeface="ＭＳ Ｐゴシック" panose="020B0600070205080204" pitchFamily="34" charset="-128"/>
                <a:cs typeface="Calibri" panose="020F0502020204030204" pitchFamily="34" charset="0"/>
              </a:rPr>
              <a:t>Exchange</a:t>
            </a:r>
          </a:p>
        </p:txBody>
      </p:sp>
      <p:sp>
        <p:nvSpPr>
          <p:cNvPr id="7" name="Content Placeholder 5">
            <a:extLst>
              <a:ext uri="{FF2B5EF4-FFF2-40B4-BE49-F238E27FC236}">
                <a16:creationId xmlns:a16="http://schemas.microsoft.com/office/drawing/2014/main" id="{C66C65D3-53D0-0F41-9546-610B7A033FBD}"/>
              </a:ext>
            </a:extLst>
          </p:cNvPr>
          <p:cNvSpPr txBox="1">
            <a:spLocks/>
          </p:cNvSpPr>
          <p:nvPr/>
        </p:nvSpPr>
        <p:spPr bwMode="auto">
          <a:xfrm>
            <a:off x="6400800" y="1646197"/>
            <a:ext cx="5599216" cy="39512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9875" indent="-269875" algn="l" rtl="0" eaLnBrk="0" fontAlgn="base" hangingPunct="0">
              <a:spcBef>
                <a:spcPct val="20000"/>
              </a:spcBef>
              <a:spcAft>
                <a:spcPct val="0"/>
              </a:spcAft>
              <a:buSzPct val="75000"/>
              <a:buFont typeface="Wingdings" charset="2"/>
              <a:buChar char="§"/>
              <a:defRPr sz="280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r>
              <a:rPr lang="en-CA" altLang="en-US" sz="2000" kern="0" dirty="0">
                <a:solidFill>
                  <a:schemeClr val="tx1"/>
                </a:solidFill>
                <a:latin typeface="+mn-lt"/>
                <a:ea typeface="ＭＳ Ｐゴシック" charset="-128"/>
                <a:cs typeface="Calibri" charset="0"/>
              </a:rPr>
              <a:t>Quality of </a:t>
            </a:r>
            <a:r>
              <a:rPr lang="en-CA" altLang="en-US" sz="2000" kern="0" dirty="0">
                <a:solidFill>
                  <a:schemeClr val="tx1"/>
                </a:solidFill>
                <a:highlight>
                  <a:srgbClr val="FFFF00"/>
                </a:highlight>
                <a:latin typeface="+mn-lt"/>
                <a:ea typeface="ＭＳ Ｐゴシック" charset="-128"/>
                <a:cs typeface="Calibri" charset="0"/>
              </a:rPr>
              <a:t>knowledge exchange </a:t>
            </a:r>
            <a:r>
              <a:rPr lang="en-CA" altLang="en-US" sz="2000" kern="0" dirty="0">
                <a:solidFill>
                  <a:schemeClr val="tx1"/>
                </a:solidFill>
                <a:latin typeface="+mn-lt"/>
                <a:ea typeface="ＭＳ Ｐゴシック" charset="-128"/>
                <a:cs typeface="Calibri" charset="0"/>
              </a:rPr>
              <a:t>team (including roles and responsibilities)</a:t>
            </a:r>
          </a:p>
          <a:p>
            <a:r>
              <a:rPr lang="en-CA" altLang="en-US" sz="2000" kern="0" dirty="0">
                <a:solidFill>
                  <a:schemeClr val="tx1"/>
                </a:solidFill>
                <a:latin typeface="+mn-lt"/>
                <a:ea typeface="ＭＳ Ｐゴシック" charset="-128"/>
                <a:cs typeface="Calibri" charset="0"/>
              </a:rPr>
              <a:t>Applicant’s research record and past experience relative to career stage</a:t>
            </a:r>
          </a:p>
          <a:p>
            <a:r>
              <a:rPr lang="en-CA" altLang="en-US" sz="2000" kern="0" dirty="0">
                <a:solidFill>
                  <a:schemeClr val="tx1"/>
                </a:solidFill>
                <a:latin typeface="+mn-lt"/>
                <a:ea typeface="ＭＳ Ｐゴシック" charset="-128"/>
                <a:cs typeface="Calibri" charset="0"/>
              </a:rPr>
              <a:t>Applicant’s record of </a:t>
            </a:r>
            <a:r>
              <a:rPr lang="en-CA" altLang="en-US" sz="2000" kern="0" dirty="0">
                <a:solidFill>
                  <a:schemeClr val="tx1"/>
                </a:solidFill>
                <a:highlight>
                  <a:srgbClr val="FFFF00"/>
                </a:highlight>
                <a:latin typeface="+mn-lt"/>
                <a:ea typeface="ＭＳ Ｐゴシック" charset="-128"/>
                <a:cs typeface="Calibri" charset="0"/>
              </a:rPr>
              <a:t>collaboration or partnership experience </a:t>
            </a:r>
            <a:r>
              <a:rPr lang="en-CA" altLang="en-US" sz="2000" kern="0" dirty="0">
                <a:solidFill>
                  <a:schemeClr val="tx1"/>
                </a:solidFill>
                <a:latin typeface="+mn-lt"/>
                <a:ea typeface="ＭＳ Ｐゴシック" charset="-128"/>
                <a:cs typeface="Calibri" charset="0"/>
              </a:rPr>
              <a:t>relative to career stage</a:t>
            </a:r>
          </a:p>
          <a:p>
            <a:r>
              <a:rPr lang="en-CA" altLang="en-US" sz="2000" kern="0" dirty="0">
                <a:solidFill>
                  <a:schemeClr val="tx1"/>
                </a:solidFill>
                <a:latin typeface="+mn-lt"/>
                <a:ea typeface="ＭＳ Ｐゴシック" charset="-128"/>
                <a:cs typeface="Calibri" charset="0"/>
              </a:rPr>
              <a:t>Evidence of past knowledge mobilization activities (e.g. contributions to public debate, media) and impacts on policy and practice</a:t>
            </a:r>
          </a:p>
          <a:p>
            <a:r>
              <a:rPr lang="en-CA" altLang="en-US" sz="2000" kern="0" dirty="0">
                <a:solidFill>
                  <a:schemeClr val="tx1"/>
                </a:solidFill>
                <a:latin typeface="+mn-lt"/>
                <a:ea typeface="ＭＳ Ｐゴシック" charset="-128"/>
                <a:cs typeface="Calibri" charset="0"/>
              </a:rPr>
              <a:t>Extent to which practices that support equity, diversity, and inclusion are evident in the design/recruitment/training of the research team</a:t>
            </a:r>
          </a:p>
        </p:txBody>
      </p:sp>
    </p:spTree>
    <p:extLst>
      <p:ext uri="{BB962C8B-B14F-4D97-AF65-F5344CB8AC3E}">
        <p14:creationId xmlns:p14="http://schemas.microsoft.com/office/powerpoint/2010/main" val="122669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nodePh="1">
                                  <p:stCondLst>
                                    <p:cond delay="0"/>
                                  </p:stCondLst>
                                  <p:endCondLst>
                                    <p:cond evt="begin" delay="0">
                                      <p:tn val="25"/>
                                    </p:cond>
                                  </p:end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5" grpId="0" build="p"/>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65E18-4D9D-40C8-A6CD-8F873E299B04}"/>
              </a:ext>
            </a:extLst>
          </p:cNvPr>
          <p:cNvSpPr>
            <a:spLocks noGrp="1"/>
          </p:cNvSpPr>
          <p:nvPr>
            <p:ph type="ctrTitle"/>
          </p:nvPr>
        </p:nvSpPr>
        <p:spPr/>
        <p:txBody>
          <a:bodyPr/>
          <a:lstStyle/>
          <a:p>
            <a:r>
              <a:rPr lang="en-US" dirty="0"/>
              <a:t>EDI SSHRC </a:t>
            </a:r>
          </a:p>
        </p:txBody>
      </p:sp>
      <p:sp>
        <p:nvSpPr>
          <p:cNvPr id="3" name="Subtitle 2">
            <a:extLst>
              <a:ext uri="{FF2B5EF4-FFF2-40B4-BE49-F238E27FC236}">
                <a16:creationId xmlns:a16="http://schemas.microsoft.com/office/drawing/2014/main" id="{AAF69732-BBBE-4010-BDC3-B9FEB403101D}"/>
              </a:ext>
            </a:extLst>
          </p:cNvPr>
          <p:cNvSpPr>
            <a:spLocks noGrp="1"/>
          </p:cNvSpPr>
          <p:nvPr>
            <p:ph type="subTitle" idx="1"/>
          </p:nvPr>
        </p:nvSpPr>
        <p:spPr/>
        <p:txBody>
          <a:bodyPr/>
          <a:lstStyle/>
          <a:p>
            <a:r>
              <a:rPr lang="en-US" dirty="0"/>
              <a:t>Explore and Exchange programs</a:t>
            </a:r>
          </a:p>
        </p:txBody>
      </p:sp>
    </p:spTree>
    <p:extLst>
      <p:ext uri="{BB962C8B-B14F-4D97-AF65-F5344CB8AC3E}">
        <p14:creationId xmlns:p14="http://schemas.microsoft.com/office/powerpoint/2010/main" val="1080041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68C47-5216-40D6-8C42-EA0726741878}"/>
              </a:ext>
            </a:extLst>
          </p:cNvPr>
          <p:cNvSpPr>
            <a:spLocks noGrp="1"/>
          </p:cNvSpPr>
          <p:nvPr>
            <p:ph type="title"/>
          </p:nvPr>
        </p:nvSpPr>
        <p:spPr/>
        <p:txBody>
          <a:bodyPr/>
          <a:lstStyle/>
          <a:p>
            <a:r>
              <a:rPr lang="en-US" b="1" i="0" dirty="0">
                <a:solidFill>
                  <a:srgbClr val="333333"/>
                </a:solidFill>
                <a:effectLst/>
                <a:latin typeface="Helvetica Neue"/>
              </a:rPr>
              <a:t>What is EDI in research practice</a:t>
            </a:r>
            <a:br>
              <a:rPr lang="en-US" b="1" i="0" dirty="0">
                <a:solidFill>
                  <a:srgbClr val="333333"/>
                </a:solidFill>
                <a:effectLst/>
                <a:latin typeface="Helvetica Neue"/>
              </a:rPr>
            </a:br>
            <a:endParaRPr lang="en-US" dirty="0"/>
          </a:p>
        </p:txBody>
      </p:sp>
      <p:sp>
        <p:nvSpPr>
          <p:cNvPr id="3" name="Content Placeholder 2">
            <a:extLst>
              <a:ext uri="{FF2B5EF4-FFF2-40B4-BE49-F238E27FC236}">
                <a16:creationId xmlns:a16="http://schemas.microsoft.com/office/drawing/2014/main" id="{5D51BA44-D16D-49E7-94B2-905388BDCC70}"/>
              </a:ext>
            </a:extLst>
          </p:cNvPr>
          <p:cNvSpPr>
            <a:spLocks noGrp="1"/>
          </p:cNvSpPr>
          <p:nvPr>
            <p:ph idx="1"/>
          </p:nvPr>
        </p:nvSpPr>
        <p:spPr/>
        <p:txBody>
          <a:bodyPr>
            <a:normAutofit/>
          </a:bodyPr>
          <a:lstStyle/>
          <a:p>
            <a:r>
              <a:rPr lang="en-US" b="1" i="0" dirty="0">
                <a:solidFill>
                  <a:srgbClr val="333333"/>
                </a:solidFill>
                <a:effectLst/>
                <a:latin typeface="Helvetica Neue"/>
              </a:rPr>
              <a:t>EDI in research practice (EDI-RP) </a:t>
            </a:r>
            <a:r>
              <a:rPr lang="en-US" b="0" i="0" dirty="0">
                <a:solidFill>
                  <a:srgbClr val="333333"/>
                </a:solidFill>
                <a:effectLst/>
                <a:latin typeface="Helvetica Neue"/>
              </a:rPr>
              <a:t>involves promoting diversity in team composition and trainee recruitment; fostering an equitable, inclusive and accessible research work environment for team members and trainees; and highlighting diversity and equity in mentoring, training and access to development opportunities.</a:t>
            </a:r>
          </a:p>
          <a:p>
            <a:endParaRPr lang="en-US" dirty="0">
              <a:solidFill>
                <a:srgbClr val="333333"/>
              </a:solidFill>
              <a:latin typeface="Helvetica Neue"/>
            </a:endParaRPr>
          </a:p>
          <a:p>
            <a:endParaRPr lang="en-US" dirty="0">
              <a:solidFill>
                <a:srgbClr val="333333"/>
              </a:solidFill>
              <a:latin typeface="Helvetica Neue"/>
            </a:endParaRPr>
          </a:p>
          <a:p>
            <a:endParaRPr lang="en-US" dirty="0">
              <a:solidFill>
                <a:srgbClr val="333333"/>
              </a:solidFill>
              <a:latin typeface="Helvetica Neue"/>
            </a:endParaRPr>
          </a:p>
          <a:p>
            <a:endParaRPr lang="en-US" dirty="0">
              <a:solidFill>
                <a:srgbClr val="333333"/>
              </a:solidFill>
              <a:latin typeface="Helvetica Neue"/>
            </a:endParaRPr>
          </a:p>
          <a:p>
            <a:endParaRPr lang="en-US" dirty="0">
              <a:solidFill>
                <a:srgbClr val="333333"/>
              </a:solidFill>
              <a:latin typeface="Helvetica Neue"/>
            </a:endParaRPr>
          </a:p>
          <a:p>
            <a:pPr marL="0" indent="0">
              <a:buNone/>
            </a:pPr>
            <a:r>
              <a:rPr lang="en-US" sz="1200" dirty="0">
                <a:solidFill>
                  <a:srgbClr val="333333"/>
                </a:solidFill>
                <a:latin typeface="Helvetica Neue"/>
              </a:rPr>
              <a:t>SSHRC Partnership grant EDI information</a:t>
            </a:r>
            <a:endParaRPr lang="en-US" sz="1200" dirty="0"/>
          </a:p>
        </p:txBody>
      </p:sp>
    </p:spTree>
    <p:extLst>
      <p:ext uri="{BB962C8B-B14F-4D97-AF65-F5344CB8AC3E}">
        <p14:creationId xmlns:p14="http://schemas.microsoft.com/office/powerpoint/2010/main" val="155841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792</TotalTime>
  <Words>1544</Words>
  <Application>Microsoft Office PowerPoint</Application>
  <PresentationFormat>Widescreen</PresentationFormat>
  <Paragraphs>128</Paragraphs>
  <Slides>14</Slides>
  <Notes>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14</vt:i4>
      </vt:variant>
    </vt:vector>
  </HeadingPairs>
  <TitlesOfParts>
    <vt:vector size="25" baseType="lpstr">
      <vt:lpstr>Arial</vt:lpstr>
      <vt:lpstr>Calibri</vt:lpstr>
      <vt:lpstr>Calibri Light</vt:lpstr>
      <vt:lpstr>Helvetica</vt:lpstr>
      <vt:lpstr>Helvetica Neue</vt:lpstr>
      <vt:lpstr>Times</vt:lpstr>
      <vt:lpstr>Trebuchet MS</vt:lpstr>
      <vt:lpstr>Wingdings</vt:lpstr>
      <vt:lpstr>Wingdings 3</vt:lpstr>
      <vt:lpstr>Office Theme</vt:lpstr>
      <vt:lpstr>Facet</vt:lpstr>
      <vt:lpstr>Adjudication Considerations</vt:lpstr>
      <vt:lpstr>Challenge (Conciseness Counts) – 40%</vt:lpstr>
      <vt:lpstr>Feasibility – 20% (the trickiest one)</vt:lpstr>
      <vt:lpstr>Capability – 40%</vt:lpstr>
      <vt:lpstr>PowerPoint Presentation</vt:lpstr>
      <vt:lpstr>PowerPoint Presentation</vt:lpstr>
      <vt:lpstr>PowerPoint Presentation</vt:lpstr>
      <vt:lpstr>EDI SSHRC </vt:lpstr>
      <vt:lpstr>What is EDI in research practice </vt:lpstr>
      <vt:lpstr>Implementing EDI in Research Practice</vt:lpstr>
      <vt:lpstr>EDI in research design (EDI-RD) </vt:lpstr>
      <vt:lpstr>Implementing EDI in research design</vt:lpstr>
      <vt:lpstr>Indigenous Research</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Adjudication Considerations</dc:title>
  <dc:creator>Squires, Vicki</dc:creator>
  <cp:lastModifiedBy>Rissling Olson, Kristina</cp:lastModifiedBy>
  <cp:revision>4</cp:revision>
  <dcterms:created xsi:type="dcterms:W3CDTF">2022-02-17T16:04:46Z</dcterms:created>
  <dcterms:modified xsi:type="dcterms:W3CDTF">2023-02-07T21:32:16Z</dcterms:modified>
</cp:coreProperties>
</file>