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6" r:id="rId4"/>
    <p:sldId id="258" r:id="rId5"/>
    <p:sldId id="260" r:id="rId6"/>
    <p:sldId id="259" r:id="rId7"/>
    <p:sldId id="261" r:id="rId8"/>
    <p:sldId id="266" r:id="rId9"/>
    <p:sldId id="262" r:id="rId10"/>
    <p:sldId id="265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CEC29-8C3A-D7A7-5D22-3CEFDF0E6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E9C01-7E4F-E37B-17EA-5682325C4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DD551-8C69-1A42-FC8D-684DADCC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1F668-4006-9026-EF5F-B17D03E22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5B11D-273B-D164-73A6-42A26DB2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0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0625C-9E33-2A9F-2ED5-4D69E05D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AE46E-893C-B4CA-6211-D5D164E88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4464A-7511-D317-705D-40C0C20F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CBED6-9CE7-5E44-97B3-3D97CC76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8AC37-4961-97DF-F80B-601C6159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4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2C957-2415-93F8-DF24-1C8AC8DF3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A4D57-66E5-0B2D-D93C-1249B9362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C0F01-1E4B-8D3A-CB6E-3EFEB5ED7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5E37A-3B14-C9A8-FD31-7AFDFD8F0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6349E-33B8-567C-5D29-7817B9E6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E3A8-3E4C-319A-AC07-23F4ED16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0AF04-1EAE-0A70-78E6-CABD3DD32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01829-E6C3-5C43-57A4-548A2F18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9D194-98C9-2E51-CAF9-A41FF1A4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4C381-6CA9-62B3-8495-C06DFE61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4764-1550-7A32-17FB-7C3E6EFF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1518D-3C0E-AE61-90DE-FCE4DE5CE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7513A-A375-3368-15FF-3DDDFB24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EB6F9-306B-0494-677B-8FB76389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5A0F9-840F-0816-D99B-7FDB794E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6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5764-F8B2-3BD2-9BA9-FCD7EB4D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AC90-586A-F50A-3E6B-FB090AB68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E2F70-E70E-44B9-87EF-8AB781C92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5DD33-BA96-6AAA-01BC-C3D0AC72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FBCCD-1D89-4815-E511-91E41E65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2B6F0-D5AA-1141-7D8E-573E8DF7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2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71F1-554C-8B22-0B80-3271D5C4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89AF8-E42E-B8D4-7F8D-669E93452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1EABE-2798-D5AE-2B35-27A27F9C9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3EFA9-2F99-6AB0-675E-40CE1674D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57881-319A-136D-0E3A-30BD41F4C8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8BA51-5589-CC07-E7F6-DBC78749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57876-3425-E71C-4AAE-6FA0DD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40BAF0-AED1-CD24-DF5D-6EAA6D42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4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7F60-A951-FD4D-D48F-16CA694A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9E1D7-31DA-D1FD-5099-96C59347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E3D87-B950-A63D-0719-03845412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37EF4-F2B6-7085-048B-3FF26823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8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A0108-5D65-D8D4-4D60-228E9909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41055-DCA3-8A4E-6800-1BFAD1245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294B-E749-2BBC-3C68-EC5C9640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5D6EE-9895-E80F-86A6-392861121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F4E1-4D4C-BC34-8909-C4E086C60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8EFD4-854A-C29B-159E-4371754E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73E73-3930-AEA2-F3BF-7247BAD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81E86-C701-5757-72D6-919B4925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A7F65-9CB4-6356-FBCF-03371D0D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6DA3-EE8E-A0D2-AF0A-C8FE1863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E3FD83-59AE-36D9-3FB5-6DD20C880C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B28EB-7ACA-84F1-2C11-4B0E604BB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2D482-7418-A0E9-C436-5B0FDD17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D7D09-C712-8A71-19CD-FDEB0469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11D7C-F608-124B-A3FC-51ADB7F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6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256115-30AB-BA0D-D8C7-E2229D5E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BA502-4732-E3C1-A7EE-8E9508135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4DED-2E1A-5229-9B77-E8A0BA237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4C2B77-4C23-4438-B727-F1C536999D5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E22B0-C40C-489A-3C64-20EC6DCF7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97330-8638-4BE8-2424-34D99C009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D0FCE3-7A6A-434A-9CC0-2D694B2F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2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space ship&#10;&#10;Description automatically generated">
            <a:extLst>
              <a:ext uri="{FF2B5EF4-FFF2-40B4-BE49-F238E27FC236}">
                <a16:creationId xmlns:a16="http://schemas.microsoft.com/office/drawing/2014/main" id="{3E522FC0-DB2C-2828-E3BC-1ACCABBDA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53" y="457200"/>
            <a:ext cx="4086225" cy="59436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49B7883-8A65-FEE4-C611-695BC35F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95" y="1650786"/>
            <a:ext cx="5562601" cy="177821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Legacy of the Voyager Space Exploration Missions: 50 Years On</a:t>
            </a:r>
            <a:b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SSHRC Matters Presentation</a:t>
            </a:r>
            <a:b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David A. Smith</a:t>
            </a:r>
            <a:br>
              <a:rPr lang="en-US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Saskatchewan Library</a:t>
            </a:r>
            <a:br>
              <a:rPr lang="en-US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December 13, 2024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166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disc with a graphic on it&#10;&#10;Description automatically generated">
            <a:extLst>
              <a:ext uri="{FF2B5EF4-FFF2-40B4-BE49-F238E27FC236}">
                <a16:creationId xmlns:a16="http://schemas.microsoft.com/office/drawing/2014/main" id="{909D61E8-1EA2-4986-705A-88DA304EC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6" y="0"/>
            <a:ext cx="11365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00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atellite in space with the sun&#10;&#10;Description automatically generated">
            <a:extLst>
              <a:ext uri="{FF2B5EF4-FFF2-40B4-BE49-F238E27FC236}">
                <a16:creationId xmlns:a16="http://schemas.microsoft.com/office/drawing/2014/main" id="{BCE336CE-17B1-93AF-D714-3D6303A86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697"/>
            <a:ext cx="11277600" cy="56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2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atellite in the sky&#10;&#10;Description automatically generated">
            <a:extLst>
              <a:ext uri="{FF2B5EF4-FFF2-40B4-BE49-F238E27FC236}">
                <a16:creationId xmlns:a16="http://schemas.microsoft.com/office/drawing/2014/main" id="{E09C684E-192F-2096-C824-5BA15331C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9" r="1" b="3631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5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standing around a large telescope&#10;&#10;Description automatically generated">
            <a:extLst>
              <a:ext uri="{FF2B5EF4-FFF2-40B4-BE49-F238E27FC236}">
                <a16:creationId xmlns:a16="http://schemas.microsoft.com/office/drawing/2014/main" id="{08034FC2-03DF-FBC8-CA16-F75755174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8" y="457200"/>
            <a:ext cx="411594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2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eak Away">
            <a:hlinkClick r:id="" action="ppaction://media"/>
            <a:extLst>
              <a:ext uri="{FF2B5EF4-FFF2-40B4-BE49-F238E27FC236}">
                <a16:creationId xmlns:a16="http://schemas.microsoft.com/office/drawing/2014/main" id="{11028B8F-2299-6A23-3E12-0EBD721F8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776" y="570972"/>
            <a:ext cx="9216448" cy="54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4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net with rings in space&#10;&#10;Description automatically generated">
            <a:extLst>
              <a:ext uri="{FF2B5EF4-FFF2-40B4-BE49-F238E27FC236}">
                <a16:creationId xmlns:a16="http://schemas.microsoft.com/office/drawing/2014/main" id="{D7398ECF-6E30-DA35-06B7-9513859E1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51" y="457200"/>
            <a:ext cx="536409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lanet&#10;&#10;Description automatically generated">
            <a:extLst>
              <a:ext uri="{FF2B5EF4-FFF2-40B4-BE49-F238E27FC236}">
                <a16:creationId xmlns:a16="http://schemas.microsoft.com/office/drawing/2014/main" id="{58C6B866-C34D-EBB3-0051-4FB37762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8" r="1" b="238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7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planet with clouds&#10;&#10;Description automatically generated">
            <a:extLst>
              <a:ext uri="{FF2B5EF4-FFF2-40B4-BE49-F238E27FC236}">
                <a16:creationId xmlns:a16="http://schemas.microsoft.com/office/drawing/2014/main" id="{C86BE074-D618-2E2B-8A2E-FB5353C7A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81" y="457200"/>
            <a:ext cx="64780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7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ainbow colored light in a dark background&#10;&#10;Description automatically generated">
            <a:extLst>
              <a:ext uri="{FF2B5EF4-FFF2-40B4-BE49-F238E27FC236}">
                <a16:creationId xmlns:a16="http://schemas.microsoft.com/office/drawing/2014/main" id="{13F6ACA2-48DB-A655-80A8-73C5271F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1071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8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C1FBB-7B2A-FE52-937F-A32703A9A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32" y="1480865"/>
            <a:ext cx="6706536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1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B75937DA-8090-EF75-E5DB-CB00F9F6D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457200"/>
            <a:ext cx="475487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1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33</Words>
  <Application>Microsoft Office PowerPoint</Application>
  <PresentationFormat>Widescreen</PresentationFormat>
  <Paragraphs>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Office Theme</vt:lpstr>
      <vt:lpstr>The Legacy of the Voyager Space Exploration Missions: 50 Years On  SSHRC Matters Presentation  David A. Smith University of Saskatchewan Library December 13,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Saskatchewan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Smith, David</dc:creator>
  <cp:lastModifiedBy>Smith, David</cp:lastModifiedBy>
  <cp:revision>15</cp:revision>
  <dcterms:created xsi:type="dcterms:W3CDTF">2024-11-08T22:14:44Z</dcterms:created>
  <dcterms:modified xsi:type="dcterms:W3CDTF">2024-12-07T01:40:08Z</dcterms:modified>
</cp:coreProperties>
</file>