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0"/>
  </p:notesMasterIdLst>
  <p:sldIdLst>
    <p:sldId id="292" r:id="rId2"/>
    <p:sldId id="291" r:id="rId3"/>
    <p:sldId id="293" r:id="rId4"/>
    <p:sldId id="297" r:id="rId5"/>
    <p:sldId id="296" r:id="rId6"/>
    <p:sldId id="298" r:id="rId7"/>
    <p:sldId id="256" r:id="rId8"/>
    <p:sldId id="263" r:id="rId9"/>
    <p:sldId id="288" r:id="rId10"/>
    <p:sldId id="264" r:id="rId11"/>
    <p:sldId id="265" r:id="rId12"/>
    <p:sldId id="266" r:id="rId13"/>
    <p:sldId id="267" r:id="rId14"/>
    <p:sldId id="289" r:id="rId15"/>
    <p:sldId id="294" r:id="rId16"/>
    <p:sldId id="295" r:id="rId17"/>
    <p:sldId id="268" r:id="rId18"/>
    <p:sldId id="290" r:id="rId19"/>
  </p:sldIdLst>
  <p:sldSz cx="9144000" cy="5143500" type="screen16x9"/>
  <p:notesSz cx="6858000" cy="9144000"/>
  <p:embeddedFontLst>
    <p:embeddedFont>
      <p:font typeface="Average" panose="020B0604020202020204" charset="0"/>
      <p:regular r:id="rId21"/>
    </p:embeddedFont>
    <p:embeddedFont>
      <p:font typeface="Oswald" panose="00000500000000000000" pitchFamily="2" charset="0"/>
      <p:regular r:id="rId22"/>
      <p:bold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F89442-BFB0-4BDC-B1ED-00D5EFF1ADB5}" v="1" dt="2024-12-11T22:54:58.299"/>
    <p1510:client id="{EDD2FB52-6E1D-F2D6-709F-C1E917F2C259}" v="385" dt="2024-12-12T22:14:30.7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3111" autoAdjust="0"/>
  </p:normalViewPr>
  <p:slideViewPr>
    <p:cSldViewPr snapToGrid="0">
      <p:cViewPr varScale="1">
        <p:scale>
          <a:sx n="53" d="100"/>
          <a:sy n="53" d="100"/>
        </p:scale>
        <p:origin x="1660" y="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wson, DeDe" userId="39adcf6e-26d7-4c78-bdc6-bd5af34885a8" providerId="ADAL" clId="{25F89442-BFB0-4BDC-B1ED-00D5EFF1ADB5}"/>
    <pc:docChg chg="undo custSel addSld modSld sldOrd">
      <pc:chgData name="Dawson, DeDe" userId="39adcf6e-26d7-4c78-bdc6-bd5af34885a8" providerId="ADAL" clId="{25F89442-BFB0-4BDC-B1ED-00D5EFF1ADB5}" dt="2024-12-11T23:01:50.025" v="209" actId="1036"/>
      <pc:docMkLst>
        <pc:docMk/>
      </pc:docMkLst>
      <pc:sldChg chg="addSp delSp modSp new mod ord chgLayout">
        <pc:chgData name="Dawson, DeDe" userId="39adcf6e-26d7-4c78-bdc6-bd5af34885a8" providerId="ADAL" clId="{25F89442-BFB0-4BDC-B1ED-00D5EFF1ADB5}" dt="2024-12-11T23:01:50.025" v="209" actId="1036"/>
        <pc:sldMkLst>
          <pc:docMk/>
          <pc:sldMk cId="3632735881" sldId="291"/>
        </pc:sldMkLst>
        <pc:spChg chg="mod ord">
          <ac:chgData name="Dawson, DeDe" userId="39adcf6e-26d7-4c78-bdc6-bd5af34885a8" providerId="ADAL" clId="{25F89442-BFB0-4BDC-B1ED-00D5EFF1ADB5}" dt="2024-12-11T22:55:40.227" v="62" actId="700"/>
          <ac:spMkLst>
            <pc:docMk/>
            <pc:sldMk cId="3632735881" sldId="291"/>
            <ac:spMk id="2" creationId="{541E3519-5672-61C4-5DDA-77ACB01A048F}"/>
          </ac:spMkLst>
        </pc:spChg>
        <pc:spChg chg="del">
          <ac:chgData name="Dawson, DeDe" userId="39adcf6e-26d7-4c78-bdc6-bd5af34885a8" providerId="ADAL" clId="{25F89442-BFB0-4BDC-B1ED-00D5EFF1ADB5}" dt="2024-12-11T22:54:22.075" v="54" actId="478"/>
          <ac:spMkLst>
            <pc:docMk/>
            <pc:sldMk cId="3632735881" sldId="291"/>
            <ac:spMk id="3" creationId="{5F171337-6E95-1010-FDFD-96224B01B1C0}"/>
          </ac:spMkLst>
        </pc:spChg>
        <pc:spChg chg="add mod">
          <ac:chgData name="Dawson, DeDe" userId="39adcf6e-26d7-4c78-bdc6-bd5af34885a8" providerId="ADAL" clId="{25F89442-BFB0-4BDC-B1ED-00D5EFF1ADB5}" dt="2024-12-11T23:01:50.025" v="209" actId="1036"/>
          <ac:spMkLst>
            <pc:docMk/>
            <pc:sldMk cId="3632735881" sldId="291"/>
            <ac:spMk id="4" creationId="{54A0EBF3-86A7-6AD4-6534-F69987551817}"/>
          </ac:spMkLst>
        </pc:spChg>
        <pc:spChg chg="add del mod">
          <ac:chgData name="Dawson, DeDe" userId="39adcf6e-26d7-4c78-bdc6-bd5af34885a8" providerId="ADAL" clId="{25F89442-BFB0-4BDC-B1ED-00D5EFF1ADB5}" dt="2024-12-11T22:54:40.381" v="57" actId="478"/>
          <ac:spMkLst>
            <pc:docMk/>
            <pc:sldMk cId="3632735881" sldId="291"/>
            <ac:spMk id="5" creationId="{C06662B3-CE38-AD69-3DA7-A1A4997C7A05}"/>
          </ac:spMkLst>
        </pc:spChg>
        <pc:spChg chg="add mod">
          <ac:chgData name="Dawson, DeDe" userId="39adcf6e-26d7-4c78-bdc6-bd5af34885a8" providerId="ADAL" clId="{25F89442-BFB0-4BDC-B1ED-00D5EFF1ADB5}" dt="2024-12-11T22:58:39.414" v="108" actId="1076"/>
          <ac:spMkLst>
            <pc:docMk/>
            <pc:sldMk cId="3632735881" sldId="291"/>
            <ac:spMk id="6" creationId="{536F6F00-874D-A05B-3D23-06EDA74AEC8B}"/>
          </ac:spMkLst>
        </pc:spChg>
        <pc:spChg chg="add mod ord">
          <ac:chgData name="Dawson, DeDe" userId="39adcf6e-26d7-4c78-bdc6-bd5af34885a8" providerId="ADAL" clId="{25F89442-BFB0-4BDC-B1ED-00D5EFF1ADB5}" dt="2024-12-11T23:01:39.819" v="204" actId="120"/>
          <ac:spMkLst>
            <pc:docMk/>
            <pc:sldMk cId="3632735881" sldId="291"/>
            <ac:spMk id="7" creationId="{02BBE249-07B5-3A87-D228-D56C93FE60F1}"/>
          </ac:spMkLst>
        </pc:spChg>
      </pc:sldChg>
      <pc:sldChg chg="modSp new mod ord">
        <pc:chgData name="Dawson, DeDe" userId="39adcf6e-26d7-4c78-bdc6-bd5af34885a8" providerId="ADAL" clId="{25F89442-BFB0-4BDC-B1ED-00D5EFF1ADB5}" dt="2024-12-11T23:00:43.576" v="171"/>
        <pc:sldMkLst>
          <pc:docMk/>
          <pc:sldMk cId="2468638298" sldId="292"/>
        </pc:sldMkLst>
        <pc:spChg chg="mod">
          <ac:chgData name="Dawson, DeDe" userId="39adcf6e-26d7-4c78-bdc6-bd5af34885a8" providerId="ADAL" clId="{25F89442-BFB0-4BDC-B1ED-00D5EFF1ADB5}" dt="2024-12-11T23:00:31.290" v="169" actId="1076"/>
          <ac:spMkLst>
            <pc:docMk/>
            <pc:sldMk cId="2468638298" sldId="292"/>
            <ac:spMk id="2" creationId="{54C8AC68-3052-852F-5CCF-EE7E37850A56}"/>
          </ac:spMkLst>
        </pc:spChg>
      </pc:sldChg>
      <pc:sldChg chg="modSp new mod">
        <pc:chgData name="Dawson, DeDe" userId="39adcf6e-26d7-4c78-bdc6-bd5af34885a8" providerId="ADAL" clId="{25F89442-BFB0-4BDC-B1ED-00D5EFF1ADB5}" dt="2024-12-11T23:01:06.750" v="193" actId="20577"/>
        <pc:sldMkLst>
          <pc:docMk/>
          <pc:sldMk cId="257472960" sldId="293"/>
        </pc:sldMkLst>
        <pc:spChg chg="mod">
          <ac:chgData name="Dawson, DeDe" userId="39adcf6e-26d7-4c78-bdc6-bd5af34885a8" providerId="ADAL" clId="{25F89442-BFB0-4BDC-B1ED-00D5EFF1ADB5}" dt="2024-12-11T23:01:06.750" v="193" actId="20577"/>
          <ac:spMkLst>
            <pc:docMk/>
            <pc:sldMk cId="257472960" sldId="293"/>
            <ac:spMk id="2" creationId="{7DEC7585-E84F-645E-3049-073B27CBE2D3}"/>
          </ac:spMkLst>
        </pc:spChg>
      </pc:sldChg>
    </pc:docChg>
  </pc:docChgLst>
  <pc:docChgLst>
    <pc:chgData name="Dawson, DeDe" userId="S::did587@usask.ca::39adcf6e-26d7-4c78-bdc6-bd5af34885a8" providerId="AD" clId="Web-{EDD2FB52-6E1D-F2D6-709F-C1E917F2C259}"/>
    <pc:docChg chg="addSld delSld modSld">
      <pc:chgData name="Dawson, DeDe" userId="S::did587@usask.ca::39adcf6e-26d7-4c78-bdc6-bd5af34885a8" providerId="AD" clId="Web-{EDD2FB52-6E1D-F2D6-709F-C1E917F2C259}" dt="2024-12-12T22:14:30.747" v="363"/>
      <pc:docMkLst>
        <pc:docMk/>
      </pc:docMkLst>
      <pc:sldChg chg="addSp modSp modNotes">
        <pc:chgData name="Dawson, DeDe" userId="S::did587@usask.ca::39adcf6e-26d7-4c78-bdc6-bd5af34885a8" providerId="AD" clId="Web-{EDD2FB52-6E1D-F2D6-709F-C1E917F2C259}" dt="2024-12-12T20:22:55.346" v="60" actId="1076"/>
        <pc:sldMkLst>
          <pc:docMk/>
          <pc:sldMk cId="0" sldId="256"/>
        </pc:sldMkLst>
        <pc:spChg chg="mod">
          <ac:chgData name="Dawson, DeDe" userId="S::did587@usask.ca::39adcf6e-26d7-4c78-bdc6-bd5af34885a8" providerId="AD" clId="Web-{EDD2FB52-6E1D-F2D6-709F-C1E917F2C259}" dt="2024-12-12T20:14:07.770" v="15" actId="1076"/>
          <ac:spMkLst>
            <pc:docMk/>
            <pc:sldMk cId="0" sldId="256"/>
            <ac:spMk id="60" creationId="{00000000-0000-0000-0000-000000000000}"/>
          </ac:spMkLst>
        </pc:spChg>
        <pc:picChg chg="add mod">
          <ac:chgData name="Dawson, DeDe" userId="S::did587@usask.ca::39adcf6e-26d7-4c78-bdc6-bd5af34885a8" providerId="AD" clId="Web-{EDD2FB52-6E1D-F2D6-709F-C1E917F2C259}" dt="2024-12-12T20:22:55.346" v="60" actId="1076"/>
          <ac:picMkLst>
            <pc:docMk/>
            <pc:sldMk cId="0" sldId="256"/>
            <ac:picMk id="2" creationId="{8E6897CB-04AB-C9DF-83B4-E1986C35AE76}"/>
          </ac:picMkLst>
        </pc:picChg>
        <pc:picChg chg="add mod">
          <ac:chgData name="Dawson, DeDe" userId="S::did587@usask.ca::39adcf6e-26d7-4c78-bdc6-bd5af34885a8" providerId="AD" clId="Web-{EDD2FB52-6E1D-F2D6-709F-C1E917F2C259}" dt="2024-12-12T20:14:23.036" v="19" actId="1076"/>
          <ac:picMkLst>
            <pc:docMk/>
            <pc:sldMk cId="0" sldId="256"/>
            <ac:picMk id="3" creationId="{75739097-088F-50FB-0032-8AE8AE51F1F1}"/>
          </ac:picMkLst>
        </pc:picChg>
      </pc:sldChg>
      <pc:sldChg chg="modSp">
        <pc:chgData name="Dawson, DeDe" userId="S::did587@usask.ca::39adcf6e-26d7-4c78-bdc6-bd5af34885a8" providerId="AD" clId="Web-{EDD2FB52-6E1D-F2D6-709F-C1E917F2C259}" dt="2024-12-12T20:23:15.611" v="62"/>
        <pc:sldMkLst>
          <pc:docMk/>
          <pc:sldMk cId="3632735881" sldId="291"/>
        </pc:sldMkLst>
        <pc:spChg chg="mod">
          <ac:chgData name="Dawson, DeDe" userId="S::did587@usask.ca::39adcf6e-26d7-4c78-bdc6-bd5af34885a8" providerId="AD" clId="Web-{EDD2FB52-6E1D-F2D6-709F-C1E917F2C259}" dt="2024-12-12T20:23:15.611" v="62"/>
          <ac:spMkLst>
            <pc:docMk/>
            <pc:sldMk cId="3632735881" sldId="291"/>
            <ac:spMk id="2" creationId="{541E3519-5672-61C4-5DDA-77ACB01A048F}"/>
          </ac:spMkLst>
        </pc:spChg>
      </pc:sldChg>
      <pc:sldChg chg="modSp">
        <pc:chgData name="Dawson, DeDe" userId="S::did587@usask.ca::39adcf6e-26d7-4c78-bdc6-bd5af34885a8" providerId="AD" clId="Web-{EDD2FB52-6E1D-F2D6-709F-C1E917F2C259}" dt="2024-12-12T21:13:10.111" v="195" actId="14100"/>
        <pc:sldMkLst>
          <pc:docMk/>
          <pc:sldMk cId="257472960" sldId="293"/>
        </pc:sldMkLst>
        <pc:spChg chg="mod">
          <ac:chgData name="Dawson, DeDe" userId="S::did587@usask.ca::39adcf6e-26d7-4c78-bdc6-bd5af34885a8" providerId="AD" clId="Web-{EDD2FB52-6E1D-F2D6-709F-C1E917F2C259}" dt="2024-12-12T21:13:10.111" v="195" actId="14100"/>
          <ac:spMkLst>
            <pc:docMk/>
            <pc:sldMk cId="257472960" sldId="293"/>
            <ac:spMk id="2" creationId="{7DEC7585-E84F-645E-3049-073B27CBE2D3}"/>
          </ac:spMkLst>
        </pc:spChg>
      </pc:sldChg>
      <pc:sldChg chg="add del replId">
        <pc:chgData name="Dawson, DeDe" userId="S::did587@usask.ca::39adcf6e-26d7-4c78-bdc6-bd5af34885a8" providerId="AD" clId="Web-{EDD2FB52-6E1D-F2D6-709F-C1E917F2C259}" dt="2024-12-12T20:12:25.365" v="1"/>
        <pc:sldMkLst>
          <pc:docMk/>
          <pc:sldMk cId="1740084161" sldId="294"/>
        </pc:sldMkLst>
      </pc:sldChg>
      <pc:sldChg chg="modSp new">
        <pc:chgData name="Dawson, DeDe" userId="S::did587@usask.ca::39adcf6e-26d7-4c78-bdc6-bd5af34885a8" providerId="AD" clId="Web-{EDD2FB52-6E1D-F2D6-709F-C1E917F2C259}" dt="2024-12-12T20:50:10.743" v="182" actId="20577"/>
        <pc:sldMkLst>
          <pc:docMk/>
          <pc:sldMk cId="2432865703" sldId="294"/>
        </pc:sldMkLst>
        <pc:spChg chg="mod">
          <ac:chgData name="Dawson, DeDe" userId="S::did587@usask.ca::39adcf6e-26d7-4c78-bdc6-bd5af34885a8" providerId="AD" clId="Web-{EDD2FB52-6E1D-F2D6-709F-C1E917F2C259}" dt="2024-12-12T20:16:37.270" v="25" actId="20577"/>
          <ac:spMkLst>
            <pc:docMk/>
            <pc:sldMk cId="2432865703" sldId="294"/>
            <ac:spMk id="2" creationId="{98960A6F-0005-82D6-C123-78D6A5C397AD}"/>
          </ac:spMkLst>
        </pc:spChg>
        <pc:spChg chg="mod">
          <ac:chgData name="Dawson, DeDe" userId="S::did587@usask.ca::39adcf6e-26d7-4c78-bdc6-bd5af34885a8" providerId="AD" clId="Web-{EDD2FB52-6E1D-F2D6-709F-C1E917F2C259}" dt="2024-12-12T20:50:10.743" v="182" actId="20577"/>
          <ac:spMkLst>
            <pc:docMk/>
            <pc:sldMk cId="2432865703" sldId="294"/>
            <ac:spMk id="3" creationId="{26F05B2C-7775-986B-34E7-F295370166DC}"/>
          </ac:spMkLst>
        </pc:spChg>
      </pc:sldChg>
      <pc:sldChg chg="new del">
        <pc:chgData name="Dawson, DeDe" userId="S::did587@usask.ca::39adcf6e-26d7-4c78-bdc6-bd5af34885a8" providerId="AD" clId="Web-{EDD2FB52-6E1D-F2D6-709F-C1E917F2C259}" dt="2024-12-12T20:42:29.261" v="142"/>
        <pc:sldMkLst>
          <pc:docMk/>
          <pc:sldMk cId="924979209" sldId="295"/>
        </pc:sldMkLst>
      </pc:sldChg>
      <pc:sldChg chg="modSp add replId">
        <pc:chgData name="Dawson, DeDe" userId="S::did587@usask.ca::39adcf6e-26d7-4c78-bdc6-bd5af34885a8" providerId="AD" clId="Web-{EDD2FB52-6E1D-F2D6-709F-C1E917F2C259}" dt="2024-12-12T20:50:03.868" v="180" actId="20577"/>
        <pc:sldMkLst>
          <pc:docMk/>
          <pc:sldMk cId="2711238901" sldId="295"/>
        </pc:sldMkLst>
        <pc:spChg chg="mod">
          <ac:chgData name="Dawson, DeDe" userId="S::did587@usask.ca::39adcf6e-26d7-4c78-bdc6-bd5af34885a8" providerId="AD" clId="Web-{EDD2FB52-6E1D-F2D6-709F-C1E917F2C259}" dt="2024-12-12T20:50:03.868" v="180" actId="20577"/>
          <ac:spMkLst>
            <pc:docMk/>
            <pc:sldMk cId="2711238901" sldId="295"/>
            <ac:spMk id="3" creationId="{26F05B2C-7775-986B-34E7-F295370166DC}"/>
          </ac:spMkLst>
        </pc:spChg>
      </pc:sldChg>
      <pc:sldChg chg="addSp modSp new mod modClrScheme chgLayout">
        <pc:chgData name="Dawson, DeDe" userId="S::did587@usask.ca::39adcf6e-26d7-4c78-bdc6-bd5af34885a8" providerId="AD" clId="Web-{EDD2FB52-6E1D-F2D6-709F-C1E917F2C259}" dt="2024-12-12T22:10:33.467" v="341" actId="14100"/>
        <pc:sldMkLst>
          <pc:docMk/>
          <pc:sldMk cId="78739316" sldId="296"/>
        </pc:sldMkLst>
        <pc:spChg chg="mod ord">
          <ac:chgData name="Dawson, DeDe" userId="S::did587@usask.ca::39adcf6e-26d7-4c78-bdc6-bd5af34885a8" providerId="AD" clId="Web-{EDD2FB52-6E1D-F2D6-709F-C1E917F2C259}" dt="2024-12-12T22:08:31.843" v="340" actId="20577"/>
          <ac:spMkLst>
            <pc:docMk/>
            <pc:sldMk cId="78739316" sldId="296"/>
            <ac:spMk id="2" creationId="{BEFE270F-2D77-AD2C-CC15-86089724E5A0}"/>
          </ac:spMkLst>
        </pc:spChg>
        <pc:spChg chg="mod ord">
          <ac:chgData name="Dawson, DeDe" userId="S::did587@usask.ca::39adcf6e-26d7-4c78-bdc6-bd5af34885a8" providerId="AD" clId="Web-{EDD2FB52-6E1D-F2D6-709F-C1E917F2C259}" dt="2024-12-12T22:08:11.500" v="328" actId="1076"/>
          <ac:spMkLst>
            <pc:docMk/>
            <pc:sldMk cId="78739316" sldId="296"/>
            <ac:spMk id="3" creationId="{1CB29442-6FC2-71EF-8523-53671116065F}"/>
          </ac:spMkLst>
        </pc:spChg>
        <pc:spChg chg="add mod ord">
          <ac:chgData name="Dawson, DeDe" userId="S::did587@usask.ca::39adcf6e-26d7-4c78-bdc6-bd5af34885a8" providerId="AD" clId="Web-{EDD2FB52-6E1D-F2D6-709F-C1E917F2C259}" dt="2024-12-12T22:10:33.467" v="341" actId="14100"/>
          <ac:spMkLst>
            <pc:docMk/>
            <pc:sldMk cId="78739316" sldId="296"/>
            <ac:spMk id="4" creationId="{D5B608E6-A2C2-0A46-9888-5872FB9FBA99}"/>
          </ac:spMkLst>
        </pc:spChg>
        <pc:picChg chg="add mod">
          <ac:chgData name="Dawson, DeDe" userId="S::did587@usask.ca::39adcf6e-26d7-4c78-bdc6-bd5af34885a8" providerId="AD" clId="Web-{EDD2FB52-6E1D-F2D6-709F-C1E917F2C259}" dt="2024-12-12T21:31:56.152" v="260" actId="1076"/>
          <ac:picMkLst>
            <pc:docMk/>
            <pc:sldMk cId="78739316" sldId="296"/>
            <ac:picMk id="5" creationId="{33138618-93E5-6143-BB87-090019211754}"/>
          </ac:picMkLst>
        </pc:picChg>
      </pc:sldChg>
      <pc:sldChg chg="addSp delSp modSp new">
        <pc:chgData name="Dawson, DeDe" userId="S::did587@usask.ca::39adcf6e-26d7-4c78-bdc6-bd5af34885a8" providerId="AD" clId="Web-{EDD2FB52-6E1D-F2D6-709F-C1E917F2C259}" dt="2024-12-12T21:47:32.694" v="309" actId="20577"/>
        <pc:sldMkLst>
          <pc:docMk/>
          <pc:sldMk cId="149493714" sldId="297"/>
        </pc:sldMkLst>
        <pc:spChg chg="del">
          <ac:chgData name="Dawson, DeDe" userId="S::did587@usask.ca::39adcf6e-26d7-4c78-bdc6-bd5af34885a8" providerId="AD" clId="Web-{EDD2FB52-6E1D-F2D6-709F-C1E917F2C259}" dt="2024-12-12T21:46:18.335" v="299"/>
          <ac:spMkLst>
            <pc:docMk/>
            <pc:sldMk cId="149493714" sldId="297"/>
            <ac:spMk id="2" creationId="{1475D692-DD8C-AA81-92B6-C1EF0128634B}"/>
          </ac:spMkLst>
        </pc:spChg>
        <pc:spChg chg="mod">
          <ac:chgData name="Dawson, DeDe" userId="S::did587@usask.ca::39adcf6e-26d7-4c78-bdc6-bd5af34885a8" providerId="AD" clId="Web-{EDD2FB52-6E1D-F2D6-709F-C1E917F2C259}" dt="2024-12-12T21:47:32.694" v="309" actId="20577"/>
          <ac:spMkLst>
            <pc:docMk/>
            <pc:sldMk cId="149493714" sldId="297"/>
            <ac:spMk id="3" creationId="{65C51A30-CB52-E8BD-7BD7-6E48D7D1F9C4}"/>
          </ac:spMkLst>
        </pc:spChg>
        <pc:picChg chg="add del mod">
          <ac:chgData name="Dawson, DeDe" userId="S::did587@usask.ca::39adcf6e-26d7-4c78-bdc6-bd5af34885a8" providerId="AD" clId="Web-{EDD2FB52-6E1D-F2D6-709F-C1E917F2C259}" dt="2024-12-12T21:37:59.275" v="265"/>
          <ac:picMkLst>
            <pc:docMk/>
            <pc:sldMk cId="149493714" sldId="297"/>
            <ac:picMk id="4" creationId="{E42BD27F-DD3E-8CAE-3784-329C963D3457}"/>
          </ac:picMkLst>
        </pc:picChg>
        <pc:picChg chg="add del mod">
          <ac:chgData name="Dawson, DeDe" userId="S::did587@usask.ca::39adcf6e-26d7-4c78-bdc6-bd5af34885a8" providerId="AD" clId="Web-{EDD2FB52-6E1D-F2D6-709F-C1E917F2C259}" dt="2024-12-12T21:38:15.415" v="267"/>
          <ac:picMkLst>
            <pc:docMk/>
            <pc:sldMk cId="149493714" sldId="297"/>
            <ac:picMk id="5" creationId="{120E9C51-846F-AFA6-1512-6413264630FF}"/>
          </ac:picMkLst>
        </pc:picChg>
        <pc:picChg chg="add mod modCrop">
          <ac:chgData name="Dawson, DeDe" userId="S::did587@usask.ca::39adcf6e-26d7-4c78-bdc6-bd5af34885a8" providerId="AD" clId="Web-{EDD2FB52-6E1D-F2D6-709F-C1E917F2C259}" dt="2024-12-12T21:46:36.803" v="301" actId="1076"/>
          <ac:picMkLst>
            <pc:docMk/>
            <pc:sldMk cId="149493714" sldId="297"/>
            <ac:picMk id="6" creationId="{B5F4535F-AC56-0DF3-3ABE-BD24434CDF05}"/>
          </ac:picMkLst>
        </pc:picChg>
        <pc:picChg chg="add del mod">
          <ac:chgData name="Dawson, DeDe" userId="S::did587@usask.ca::39adcf6e-26d7-4c78-bdc6-bd5af34885a8" providerId="AD" clId="Web-{EDD2FB52-6E1D-F2D6-709F-C1E917F2C259}" dt="2024-12-12T21:42:29.476" v="278"/>
          <ac:picMkLst>
            <pc:docMk/>
            <pc:sldMk cId="149493714" sldId="297"/>
            <ac:picMk id="7" creationId="{58C73CED-1A92-5E21-D1DC-0A1EBC43C269}"/>
          </ac:picMkLst>
        </pc:picChg>
        <pc:picChg chg="add mod modCrop">
          <ac:chgData name="Dawson, DeDe" userId="S::did587@usask.ca::39adcf6e-26d7-4c78-bdc6-bd5af34885a8" providerId="AD" clId="Web-{EDD2FB52-6E1D-F2D6-709F-C1E917F2C259}" dt="2024-12-12T21:46:40.678" v="302" actId="1076"/>
          <ac:picMkLst>
            <pc:docMk/>
            <pc:sldMk cId="149493714" sldId="297"/>
            <ac:picMk id="8" creationId="{F1F30715-6514-80E2-C363-065814B788F5}"/>
          </ac:picMkLst>
        </pc:picChg>
      </pc:sldChg>
      <pc:sldChg chg="addSp delSp modSp add mod replId modClrScheme chgLayout">
        <pc:chgData name="Dawson, DeDe" userId="S::did587@usask.ca::39adcf6e-26d7-4c78-bdc6-bd5af34885a8" providerId="AD" clId="Web-{EDD2FB52-6E1D-F2D6-709F-C1E917F2C259}" dt="2024-12-12T22:14:30.747" v="363"/>
        <pc:sldMkLst>
          <pc:docMk/>
          <pc:sldMk cId="2835684233" sldId="298"/>
        </pc:sldMkLst>
        <pc:spChg chg="mod ord">
          <ac:chgData name="Dawson, DeDe" userId="S::did587@usask.ca::39adcf6e-26d7-4c78-bdc6-bd5af34885a8" providerId="AD" clId="Web-{EDD2FB52-6E1D-F2D6-709F-C1E917F2C259}" dt="2024-12-12T22:12:24.873" v="357" actId="20577"/>
          <ac:spMkLst>
            <pc:docMk/>
            <pc:sldMk cId="2835684233" sldId="298"/>
            <ac:spMk id="2" creationId="{BEFE270F-2D77-AD2C-CC15-86089724E5A0}"/>
          </ac:spMkLst>
        </pc:spChg>
        <pc:spChg chg="mod ord">
          <ac:chgData name="Dawson, DeDe" userId="S::did587@usask.ca::39adcf6e-26d7-4c78-bdc6-bd5af34885a8" providerId="AD" clId="Web-{EDD2FB52-6E1D-F2D6-709F-C1E917F2C259}" dt="2024-12-12T22:14:30.747" v="363"/>
          <ac:spMkLst>
            <pc:docMk/>
            <pc:sldMk cId="2835684233" sldId="298"/>
            <ac:spMk id="3" creationId="{1CB29442-6FC2-71EF-8523-53671116065F}"/>
          </ac:spMkLst>
        </pc:spChg>
        <pc:spChg chg="del">
          <ac:chgData name="Dawson, DeDe" userId="S::did587@usask.ca::39adcf6e-26d7-4c78-bdc6-bd5af34885a8" providerId="AD" clId="Web-{EDD2FB52-6E1D-F2D6-709F-C1E917F2C259}" dt="2024-12-12T22:11:23.577" v="344"/>
          <ac:spMkLst>
            <pc:docMk/>
            <pc:sldMk cId="2835684233" sldId="298"/>
            <ac:spMk id="4" creationId="{D5B608E6-A2C2-0A46-9888-5872FB9FBA99}"/>
          </ac:spMkLst>
        </pc:spChg>
        <pc:spChg chg="add del mod">
          <ac:chgData name="Dawson, DeDe" userId="S::did587@usask.ca::39adcf6e-26d7-4c78-bdc6-bd5af34885a8" providerId="AD" clId="Web-{EDD2FB52-6E1D-F2D6-709F-C1E917F2C259}" dt="2024-12-12T22:11:48.826" v="350"/>
          <ac:spMkLst>
            <pc:docMk/>
            <pc:sldMk cId="2835684233" sldId="298"/>
            <ac:spMk id="7" creationId="{D4123569-563F-A260-400B-ACD6EB9B4543}"/>
          </ac:spMkLst>
        </pc:spChg>
        <pc:picChg chg="del">
          <ac:chgData name="Dawson, DeDe" userId="S::did587@usask.ca::39adcf6e-26d7-4c78-bdc6-bd5af34885a8" providerId="AD" clId="Web-{EDD2FB52-6E1D-F2D6-709F-C1E917F2C259}" dt="2024-12-12T22:11:21.436" v="343"/>
          <ac:picMkLst>
            <pc:docMk/>
            <pc:sldMk cId="2835684233" sldId="298"/>
            <ac:picMk id="5" creationId="{33138618-93E5-6143-BB87-09001921175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ipsafari.com/clips/o168907-shiny-diamond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dirty="0"/>
              <a:t>[diamond clip art CC0 </a:t>
            </a:r>
            <a:r>
              <a:rPr lang="en" dirty="0">
                <a:hlinkClick r:id="rId3"/>
              </a:rPr>
              <a:t>https://www.clipsafari.com/clips/o168907-shiny-diamond</a:t>
            </a:r>
            <a:r>
              <a:rPr lang="en" dirty="0"/>
              <a:t>] </a:t>
            </a:r>
            <a:endParaRPr lang="en-US" dirty="0"/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d176610f3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d176610f3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d176610f3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d176610f3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05439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d0f9dfc8a3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d0f9dfc8a3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cb12c67f75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cb12c67f75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ce7f76802e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ce7f76802e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cb12c67f75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cb12c67f75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cb12c67f75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cb12c67f75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988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helibrarywiththeleadpipe.org/2022/walking-the-talk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hyperlink" Target="https://doi.org/10.5860/crl.85.1.96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budapestopenaccessinitiative.org/read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library.usask.ca/documents/open-scholarship-position.pdf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a.org/acrl/standards/openacces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8AC68-3052-852F-5CCF-EE7E37850A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1250" y="726105"/>
            <a:ext cx="7801500" cy="1730100"/>
          </a:xfrm>
        </p:spPr>
        <p:txBody>
          <a:bodyPr/>
          <a:lstStyle/>
          <a:p>
            <a:r>
              <a:rPr lang="en-CA" dirty="0"/>
              <a:t>A very brief intro to librarians as researchers…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44E766-6707-300A-005F-3258C6416C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8638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>
            <a:spLocks noGrp="1"/>
          </p:cNvSpPr>
          <p:nvPr>
            <p:ph type="body" idx="1"/>
          </p:nvPr>
        </p:nvSpPr>
        <p:spPr>
          <a:xfrm>
            <a:off x="0" y="4538400"/>
            <a:ext cx="31734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u="sng">
                <a:solidFill>
                  <a:schemeClr val="bg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https://www.inthelibrarywiththeleadpipe.org/2022/walking-the-talk/</a:t>
            </a:r>
            <a:r>
              <a:rPr lang="en" sz="1600">
                <a:solidFill>
                  <a:schemeClr val="bg2"/>
                </a:solidFill>
              </a:rPr>
              <a:t> </a:t>
            </a:r>
            <a:endParaRPr sz="1600">
              <a:solidFill>
                <a:schemeClr val="bg2"/>
              </a:solidFill>
            </a:endParaRPr>
          </a:p>
        </p:txBody>
      </p:sp>
      <p:pic>
        <p:nvPicPr>
          <p:cNvPr id="107" name="Google Shape;107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27555" y="100950"/>
            <a:ext cx="5259024" cy="494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1"/>
          <p:cNvSpPr txBox="1"/>
          <p:nvPr/>
        </p:nvSpPr>
        <p:spPr>
          <a:xfrm>
            <a:off x="136200" y="541400"/>
            <a:ext cx="3055800" cy="28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&gt;&gt;&gt;</a:t>
            </a:r>
            <a:endParaRPr sz="2800" dirty="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42% of LIS journals still use an inequitable  hybrid OA model</a:t>
            </a:r>
            <a:endParaRPr sz="2800" dirty="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800" dirty="0"/>
              <a:t>What (perceived) barriers prevent these LIS journals from transitioning to a diamond OA model?</a:t>
            </a:r>
            <a:endParaRPr sz="2800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800" dirty="0"/>
          </a:p>
        </p:txBody>
      </p:sp>
      <p:sp>
        <p:nvSpPr>
          <p:cNvPr id="114" name="Google Shape;114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Two Part Research Project: The Purpose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>
            <a:spLocks noGrp="1"/>
          </p:cNvSpPr>
          <p:nvPr>
            <p:ph type="body" idx="1"/>
          </p:nvPr>
        </p:nvSpPr>
        <p:spPr>
          <a:xfrm>
            <a:off x="311700" y="14572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800" dirty="0"/>
              <a:t>The ultimate goal of this research is to provide a feasible route to transitioning as many LIS journals as possible to more open, equitable, and sustainable models.</a:t>
            </a:r>
            <a:endParaRPr sz="2800" dirty="0"/>
          </a:p>
        </p:txBody>
      </p:sp>
      <p:sp>
        <p:nvSpPr>
          <p:cNvPr id="120" name="Google Shape;120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Part Research Project: The Goal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>
            <a:spLocks noGrp="1"/>
          </p:cNvSpPr>
          <p:nvPr>
            <p:ph type="title"/>
          </p:nvPr>
        </p:nvSpPr>
        <p:spPr>
          <a:xfrm>
            <a:off x="311700" y="1240884"/>
            <a:ext cx="8520600" cy="266173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en" dirty="0"/>
              <a:t>Part 1: Survey of LIS Editors (Unflipped)</a:t>
            </a:r>
            <a:br>
              <a:rPr lang="en" dirty="0"/>
            </a:br>
            <a:r>
              <a:rPr lang="en" dirty="0"/>
              <a:t> </a:t>
            </a:r>
            <a:r>
              <a:rPr lang="en" sz="2800" dirty="0"/>
              <a:t>- 20 journals</a:t>
            </a:r>
            <a:br>
              <a:rPr lang="en" dirty="0"/>
            </a:br>
            <a:br>
              <a:rPr lang="en" dirty="0"/>
            </a:br>
            <a:r>
              <a:rPr lang="en" dirty="0"/>
              <a:t>Part 2: Interviews with LIS Editors (Unflipped &amp; Flipped)</a:t>
            </a:r>
            <a:br>
              <a:rPr lang="en" dirty="0"/>
            </a:br>
            <a:r>
              <a:rPr lang="en" dirty="0"/>
              <a:t> </a:t>
            </a:r>
            <a:r>
              <a:rPr lang="en" sz="2800" dirty="0"/>
              <a:t>- 15 journals </a:t>
            </a:r>
            <a:r>
              <a:rPr lang="en" dirty="0"/>
              <a:t>	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DF30E-6B3F-E8BE-90FC-379039B52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Results: The Barriers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9ABE15-160E-183F-63B4-2099C6699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042305"/>
            <a:ext cx="8520600" cy="3893250"/>
          </a:xfrm>
        </p:spPr>
        <p:txBody>
          <a:bodyPr/>
          <a:lstStyle/>
          <a:p>
            <a:pPr marL="6350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2800" dirty="0"/>
              <a:t>Lack of…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800" dirty="0"/>
              <a:t>Finances (&amp; </a:t>
            </a:r>
            <a:r>
              <a:rPr lang="en-US" sz="2800" i="1" dirty="0"/>
              <a:t>lack of knowledge </a:t>
            </a:r>
            <a:r>
              <a:rPr lang="en-US" sz="2800" dirty="0"/>
              <a:t>of finances)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800" dirty="0"/>
              <a:t>Knowledge of OA &amp; various OA funding models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800" dirty="0"/>
              <a:t>Power &amp; agency </a:t>
            </a:r>
          </a:p>
          <a:p>
            <a:pPr marL="6350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dirty="0"/>
          </a:p>
          <a:p>
            <a:pPr marL="6350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2800" dirty="0"/>
              <a:t>Other challenges…</a:t>
            </a:r>
          </a:p>
          <a:p>
            <a:pPr marL="520700" indent="-457200">
              <a:buSzPts val="2600"/>
            </a:pPr>
            <a:r>
              <a:rPr lang="en-US" sz="2800" dirty="0"/>
              <a:t>Complexity &amp; bureaucracy</a:t>
            </a:r>
          </a:p>
          <a:p>
            <a:pPr marL="520700" indent="-457200">
              <a:buSzPts val="2600"/>
            </a:pPr>
            <a:r>
              <a:rPr lang="en-US" sz="2800" dirty="0"/>
              <a:t>Labour issues</a:t>
            </a:r>
          </a:p>
        </p:txBody>
      </p:sp>
    </p:spTree>
    <p:extLst>
      <p:ext uri="{BB962C8B-B14F-4D97-AF65-F5344CB8AC3E}">
        <p14:creationId xmlns:p14="http://schemas.microsoft.com/office/powerpoint/2010/main" val="2398590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60A6F-0005-82D6-C123-78D6A5C39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steps...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05B2C-7775-986B-34E7-F295370166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2800" b="1" i="1" dirty="0"/>
              <a:t>Short term:</a:t>
            </a:r>
          </a:p>
          <a:p>
            <a:pPr>
              <a:lnSpc>
                <a:spcPct val="114999"/>
              </a:lnSpc>
            </a:pPr>
            <a:r>
              <a:rPr lang="en-US" sz="2800" dirty="0"/>
              <a:t>Targeting likely journals (mission-driven ones)</a:t>
            </a:r>
            <a:endParaRPr lang="en-US" dirty="0"/>
          </a:p>
          <a:p>
            <a:pPr>
              <a:lnSpc>
                <a:spcPct val="114999"/>
              </a:lnSpc>
            </a:pPr>
            <a:r>
              <a:rPr lang="en-US" sz="2800" dirty="0"/>
              <a:t>Encourage author/reviewer/editorial board action</a:t>
            </a:r>
          </a:p>
          <a:p>
            <a:pPr>
              <a:lnSpc>
                <a:spcPct val="114999"/>
              </a:lnSpc>
            </a:pPr>
            <a:r>
              <a:rPr lang="en-US" sz="2800" dirty="0"/>
              <a:t>Support for editors (e.g., CoP)</a:t>
            </a:r>
          </a:p>
          <a:p>
            <a:pPr>
              <a:lnSpc>
                <a:spcPct val="114999"/>
              </a:lnSpc>
            </a:pPr>
            <a:endParaRPr lang="en-US" sz="2800" dirty="0"/>
          </a:p>
          <a:p>
            <a:pPr>
              <a:lnSpc>
                <a:spcPct val="114999"/>
              </a:lnSpc>
            </a:pPr>
            <a:endParaRPr lang="en-US" sz="2800" dirty="0"/>
          </a:p>
          <a:p>
            <a:pPr>
              <a:lnSpc>
                <a:spcPct val="114999"/>
              </a:lnSpc>
            </a:pPr>
            <a:endParaRPr lang="en-US" sz="2800" dirty="0"/>
          </a:p>
          <a:p>
            <a:pPr>
              <a:lnSpc>
                <a:spcPct val="114999"/>
              </a:lnSpc>
            </a:pPr>
            <a:endParaRPr lang="en-US" sz="2800" dirty="0"/>
          </a:p>
          <a:p>
            <a:pPr>
              <a:lnSpc>
                <a:spcPct val="114999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32865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60A6F-0005-82D6-C123-78D6A5C39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steps...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05B2C-7775-986B-34E7-F295370166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2800" b="1" i="1" dirty="0"/>
              <a:t>Long term:</a:t>
            </a:r>
          </a:p>
          <a:p>
            <a:pPr>
              <a:lnSpc>
                <a:spcPct val="114999"/>
              </a:lnSpc>
            </a:pPr>
            <a:r>
              <a:rPr lang="en-US" sz="2800" dirty="0"/>
              <a:t>Aligning RPT guidelines with open values &amp; rewarding journal </a:t>
            </a:r>
            <a:r>
              <a:rPr lang="en-US" sz="2800" dirty="0" err="1"/>
              <a:t>labour</a:t>
            </a:r>
            <a:endParaRPr lang="en-US" sz="2800" dirty="0"/>
          </a:p>
          <a:p>
            <a:pPr>
              <a:lnSpc>
                <a:spcPct val="114999"/>
              </a:lnSpc>
            </a:pPr>
            <a:r>
              <a:rPr lang="en-US" sz="2800" dirty="0"/>
              <a:t>Implementing shared-support model (e.g., OLH)</a:t>
            </a:r>
          </a:p>
          <a:p>
            <a:pPr>
              <a:lnSpc>
                <a:spcPct val="114999"/>
              </a:lnSpc>
            </a:pPr>
            <a:endParaRPr lang="en-US" sz="2800" dirty="0"/>
          </a:p>
          <a:p>
            <a:pPr>
              <a:lnSpc>
                <a:spcPct val="114999"/>
              </a:lnSpc>
            </a:pPr>
            <a:endParaRPr lang="en-US" sz="2800" dirty="0"/>
          </a:p>
          <a:p>
            <a:pPr>
              <a:lnSpc>
                <a:spcPct val="114999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11238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>
            <a:spLocks noGrp="1"/>
          </p:cNvSpPr>
          <p:nvPr>
            <p:ph type="title"/>
          </p:nvPr>
        </p:nvSpPr>
        <p:spPr>
          <a:xfrm>
            <a:off x="3049088" y="190188"/>
            <a:ext cx="3441824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Publications of results: </a:t>
            </a:r>
            <a:endParaRPr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C53E5A0-B689-B0E2-E7FE-843B5CFBA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27694" y="789327"/>
            <a:ext cx="3999900" cy="480569"/>
          </a:xfrm>
        </p:spPr>
        <p:txBody>
          <a:bodyPr/>
          <a:lstStyle/>
          <a:p>
            <a:pPr marL="139700" indent="0">
              <a:buNone/>
            </a:pPr>
            <a:r>
              <a:rPr lang="en-US" sz="2800" dirty="0"/>
              <a:t>Part 1 (Survey):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515EFD-425B-4114-5C3D-B22D44B5E8E4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770000" y="839275"/>
            <a:ext cx="3999900" cy="1028865"/>
          </a:xfrm>
        </p:spPr>
        <p:txBody>
          <a:bodyPr/>
          <a:lstStyle/>
          <a:p>
            <a:pPr marL="139700" indent="0">
              <a:buNone/>
            </a:pPr>
            <a:r>
              <a:rPr lang="en-US" sz="2800" dirty="0"/>
              <a:t>Part 2 (Interviews):</a:t>
            </a:r>
          </a:p>
          <a:p>
            <a:pPr marL="139700" indent="0">
              <a:buNone/>
            </a:pPr>
            <a:r>
              <a:rPr lang="en-US" sz="2800" i="1" dirty="0"/>
              <a:t>In press</a:t>
            </a:r>
          </a:p>
        </p:txBody>
      </p:sp>
      <p:pic>
        <p:nvPicPr>
          <p:cNvPr id="132" name="Google Shape;132;p25" descr="Abstract of th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4677" y="1408793"/>
            <a:ext cx="4313946" cy="2903764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25"/>
          <p:cNvSpPr txBox="1"/>
          <p:nvPr/>
        </p:nvSpPr>
        <p:spPr>
          <a:xfrm>
            <a:off x="0" y="4348975"/>
            <a:ext cx="4770000" cy="4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 dirty="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https://doi.org/10.5860/crl.85.1.96</a:t>
            </a:r>
            <a:r>
              <a:rPr lang="en" sz="1800" dirty="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 January, 2024 </a:t>
            </a:r>
            <a:endParaRPr sz="1800" dirty="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FADDBE-28D9-6B41-06C6-0DD063D02C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3763" y="2003305"/>
            <a:ext cx="3572374" cy="85737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89B34B6-BFA7-B200-2540-7268F35C7E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228044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E3519-5672-61C4-5DDA-77ACB01A0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/>
              <a:t>Librarians are often “practitioner-researchers”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2BBE249-07B5-3A87-D228-D56C93FE6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11128" y="1573186"/>
            <a:ext cx="3863258" cy="1997125"/>
          </a:xfrm>
        </p:spPr>
        <p:txBody>
          <a:bodyPr/>
          <a:lstStyle/>
          <a:p>
            <a:pPr marL="114300" indent="0" algn="ctr">
              <a:buNone/>
            </a:pPr>
            <a:r>
              <a:rPr lang="en-CA" sz="3200" b="1" dirty="0">
                <a:solidFill>
                  <a:schemeClr val="tx1"/>
                </a:solidFill>
                <a:latin typeface="Oswald" panose="00000500000000000000" pitchFamily="2" charset="0"/>
              </a:rPr>
              <a:t>Professional practice</a:t>
            </a:r>
          </a:p>
          <a:p>
            <a:pPr marL="114300" indent="0" algn="ctr">
              <a:buNone/>
            </a:pPr>
            <a:endParaRPr lang="en-CA" sz="3200" b="1" dirty="0">
              <a:solidFill>
                <a:schemeClr val="tx1"/>
              </a:solidFill>
              <a:latin typeface="Oswald" panose="00000500000000000000" pitchFamily="2" charset="0"/>
            </a:endParaRPr>
          </a:p>
          <a:p>
            <a:pPr marL="114300" indent="0">
              <a:buNone/>
            </a:pPr>
            <a:r>
              <a:rPr lang="en-CA" sz="3200" b="1" dirty="0">
                <a:solidFill>
                  <a:schemeClr val="tx1"/>
                </a:solidFill>
                <a:latin typeface="Oswald" panose="00000500000000000000" pitchFamily="2" charset="0"/>
              </a:rPr>
              <a:t>         Research</a:t>
            </a:r>
          </a:p>
        </p:txBody>
      </p:sp>
      <p:sp>
        <p:nvSpPr>
          <p:cNvPr id="4" name="Arrow: Curved Right 3">
            <a:extLst>
              <a:ext uri="{FF2B5EF4-FFF2-40B4-BE49-F238E27FC236}">
                <a16:creationId xmlns:a16="http://schemas.microsoft.com/office/drawing/2014/main" id="{54A0EBF3-86A7-6AD4-6534-F69987551817}"/>
              </a:ext>
            </a:extLst>
          </p:cNvPr>
          <p:cNvSpPr/>
          <p:nvPr/>
        </p:nvSpPr>
        <p:spPr>
          <a:xfrm>
            <a:off x="1586882" y="1915550"/>
            <a:ext cx="731520" cy="1216152"/>
          </a:xfrm>
          <a:prstGeom prst="curv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6" name="Arrow: Curved Right 5">
            <a:extLst>
              <a:ext uri="{FF2B5EF4-FFF2-40B4-BE49-F238E27FC236}">
                <a16:creationId xmlns:a16="http://schemas.microsoft.com/office/drawing/2014/main" id="{536F6F00-874D-A05B-3D23-06EDA74AEC8B}"/>
              </a:ext>
            </a:extLst>
          </p:cNvPr>
          <p:cNvSpPr/>
          <p:nvPr/>
        </p:nvSpPr>
        <p:spPr>
          <a:xfrm rot="10800000">
            <a:off x="6367112" y="1855390"/>
            <a:ext cx="731520" cy="1216152"/>
          </a:xfrm>
          <a:prstGeom prst="curv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735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C7585-E84F-645E-3049-073B27CBE2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1258" y="305000"/>
            <a:ext cx="7801500" cy="2415900"/>
          </a:xfrm>
        </p:spPr>
        <p:txBody>
          <a:bodyPr/>
          <a:lstStyle/>
          <a:p>
            <a:r>
              <a:rPr lang="en-CA" dirty="0"/>
              <a:t>My own </a:t>
            </a:r>
            <a:br>
              <a:rPr lang="en-CA" dirty="0"/>
            </a:br>
            <a:r>
              <a:rPr lang="en-CA" dirty="0"/>
              <a:t>practitioner-researcher </a:t>
            </a:r>
            <a:br>
              <a:rPr lang="en-CA" dirty="0"/>
            </a:br>
            <a:r>
              <a:rPr lang="en-CA" dirty="0"/>
              <a:t>story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E4FF28-8691-564C-486D-47B40A9120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472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51A30-CB52-E8BD-7BD7-6E48D7D1F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16600" y="4648150"/>
            <a:ext cx="6320325" cy="425550"/>
          </a:xfrm>
        </p:spPr>
        <p:txBody>
          <a:bodyPr/>
          <a:lstStyle/>
          <a:p>
            <a:pPr marL="114300" indent="0">
              <a:lnSpc>
                <a:spcPct val="114999"/>
              </a:lnSpc>
              <a:buNone/>
            </a:pPr>
            <a:r>
              <a:rPr lang="en-US" dirty="0">
                <a:hlinkClick r:id="rId2"/>
              </a:rPr>
              <a:t>https://www.budapestopenaccessinitiative.org/read/</a:t>
            </a:r>
            <a:r>
              <a:rPr lang="en-US" dirty="0"/>
              <a:t>   Feb. 2002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B5F4535F-AC56-0DF3-3ABE-BD24434CDF0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018" r="2198" b="448"/>
          <a:stretch/>
        </p:blipFill>
        <p:spPr>
          <a:xfrm>
            <a:off x="757238" y="542925"/>
            <a:ext cx="7629465" cy="2080958"/>
          </a:xfrm>
          <a:prstGeom prst="rect">
            <a:avLst/>
          </a:prstGeom>
        </p:spPr>
      </p:pic>
      <p:pic>
        <p:nvPicPr>
          <p:cNvPr id="8" name="Picture 7" descr="A close up of a text&#10;&#10;Description automatically generated">
            <a:extLst>
              <a:ext uri="{FF2B5EF4-FFF2-40B4-BE49-F238E27FC236}">
                <a16:creationId xmlns:a16="http://schemas.microsoft.com/office/drawing/2014/main" id="{F1F30715-6514-80E2-C363-065814B788F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125" b="20128"/>
          <a:stretch/>
        </p:blipFill>
        <p:spPr>
          <a:xfrm>
            <a:off x="757238" y="1090613"/>
            <a:ext cx="7620004" cy="3552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93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E270F-2D77-AD2C-CC15-86089724E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75" y="330725"/>
            <a:ext cx="4005750" cy="572700"/>
          </a:xfrm>
        </p:spPr>
        <p:txBody>
          <a:bodyPr/>
          <a:lstStyle/>
          <a:p>
            <a:r>
              <a:rPr lang="en-US" i="1" dirty="0"/>
              <a:t>Professional practice:</a:t>
            </a:r>
            <a:br>
              <a:rPr lang="en-US" i="1" dirty="0"/>
            </a:br>
            <a:r>
              <a:rPr lang="en-US" dirty="0"/>
              <a:t>Open Scholarship Librarian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B29442-6FC2-71EF-8523-536711160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2625" y="1438225"/>
            <a:ext cx="4247550" cy="3416400"/>
          </a:xfrm>
        </p:spPr>
        <p:txBody>
          <a:bodyPr/>
          <a:lstStyle/>
          <a:p>
            <a:r>
              <a:rPr lang="en-US" sz="2800" dirty="0"/>
              <a:t>Supporting researchers (services, consultations, education/training) </a:t>
            </a:r>
          </a:p>
          <a:p>
            <a:pPr>
              <a:lnSpc>
                <a:spcPct val="114999"/>
              </a:lnSpc>
            </a:pPr>
            <a:r>
              <a:rPr lang="en-US" sz="2800" dirty="0"/>
              <a:t>Advocacy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B608E6-A2C2-0A46-9888-5872FB9FBA99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041825" y="4571950"/>
            <a:ext cx="5200050" cy="568425"/>
          </a:xfrm>
        </p:spPr>
        <p:txBody>
          <a:bodyPr/>
          <a:lstStyle/>
          <a:p>
            <a:pPr marL="139700" indent="0">
              <a:lnSpc>
                <a:spcPct val="114999"/>
              </a:lnSpc>
              <a:buNone/>
            </a:pPr>
            <a:r>
              <a:rPr lang="en-US" dirty="0">
                <a:hlinkClick r:id="rId2"/>
              </a:rPr>
              <a:t>https://library.usask.ca/documents/open-scholarship-position.pdf</a:t>
            </a:r>
            <a:r>
              <a:rPr lang="en-US" dirty="0"/>
              <a:t> </a:t>
            </a:r>
            <a:endParaRPr lang="en-US"/>
          </a:p>
        </p:txBody>
      </p:sp>
      <p:pic>
        <p:nvPicPr>
          <p:cNvPr id="5" name="Picture 4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33138618-93E5-6143-BB87-0900192117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2693" y="333375"/>
            <a:ext cx="4833440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39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E270F-2D77-AD2C-CC15-86089724E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Research program:</a:t>
            </a:r>
            <a:br>
              <a:rPr lang="en-US" i="1" dirty="0"/>
            </a:b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B29442-6FC2-71EF-8523-536711160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219150"/>
            <a:ext cx="8520600" cy="2854425"/>
          </a:xfrm>
        </p:spPr>
        <p:txBody>
          <a:bodyPr/>
          <a:lstStyle/>
          <a:p>
            <a:pPr marL="114300" indent="0">
              <a:lnSpc>
                <a:spcPct val="114999"/>
              </a:lnSpc>
              <a:buNone/>
            </a:pPr>
            <a:r>
              <a:rPr lang="en-US" sz="3200" dirty="0"/>
              <a:t>All aspects of supporting a transition to a more equitable, ethical, and sustainable system of scholarly communication.</a:t>
            </a:r>
            <a:endParaRPr lang="en-US" sz="2000" dirty="0"/>
          </a:p>
          <a:p>
            <a:pPr marL="114300" indent="0">
              <a:lnSpc>
                <a:spcPct val="114999"/>
              </a:lnSpc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35684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671258" y="410651"/>
            <a:ext cx="7801500" cy="230820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Barriers to Flipping LIS Journals </a:t>
            </a:r>
            <a:br>
              <a:rPr lang="en" dirty="0"/>
            </a:br>
            <a:r>
              <a:rPr lang="en" dirty="0"/>
              <a:t>to Diamond Open Access: </a:t>
            </a:r>
            <a:br>
              <a:rPr lang="en" dirty="0"/>
            </a:br>
            <a:r>
              <a:rPr lang="en" dirty="0"/>
              <a:t>A Two-Part Study</a:t>
            </a:r>
            <a:endParaRPr dirty="0"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671250" y="3412999"/>
            <a:ext cx="7801500" cy="130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/>
              <a:t>Rachel Borchardt, American University</a:t>
            </a:r>
          </a:p>
          <a:p>
            <a:pPr marL="0" indent="0"/>
            <a:r>
              <a:rPr lang="en-US" sz="2400" dirty="0"/>
              <a:t>DeDe Dawson, University of Saskatchewan</a:t>
            </a:r>
            <a:endParaRPr sz="24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/>
              <a:t>Teresa Schultz, University of Nevada, Reno</a:t>
            </a:r>
            <a:endParaRPr sz="2400" dirty="0"/>
          </a:p>
        </p:txBody>
      </p:sp>
      <p:pic>
        <p:nvPicPr>
          <p:cNvPr id="2" name="Picture 1" descr="A diamond on a black background&#10;&#10;Description automatically generated">
            <a:extLst>
              <a:ext uri="{FF2B5EF4-FFF2-40B4-BE49-F238E27FC236}">
                <a16:creationId xmlns:a16="http://schemas.microsoft.com/office/drawing/2014/main" id="{8E6897CB-04AB-C9DF-83B4-E1986C35AE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762" y="1795463"/>
            <a:ext cx="1790700" cy="1847850"/>
          </a:xfrm>
          <a:prstGeom prst="rect">
            <a:avLst/>
          </a:prstGeom>
        </p:spPr>
      </p:pic>
      <p:pic>
        <p:nvPicPr>
          <p:cNvPr id="3" name="Picture 2" descr="A black and orange logo&#10;&#10;Description automatically generated">
            <a:extLst>
              <a:ext uri="{FF2B5EF4-FFF2-40B4-BE49-F238E27FC236}">
                <a16:creationId xmlns:a16="http://schemas.microsoft.com/office/drawing/2014/main" id="{75739097-088F-50FB-0032-8AE8AE51F1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7138" y="2000250"/>
            <a:ext cx="904875" cy="14382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body" idx="1"/>
          </p:nvPr>
        </p:nvSpPr>
        <p:spPr>
          <a:xfrm>
            <a:off x="311700" y="1150225"/>
            <a:ext cx="8520600" cy="317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ACRL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“…recommends as standard practice that academic librarians publish in open access venues.”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“…recommends as standard practice that publishers of library and information sciences scholarship explore and implement open practices.”</a:t>
            </a:r>
            <a:endParaRPr sz="2800" dirty="0"/>
          </a:p>
        </p:txBody>
      </p:sp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Values of Academic Libraries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5968B3-1D3C-2633-21F3-3ED82FDDB7D4}"/>
              </a:ext>
            </a:extLst>
          </p:cNvPr>
          <p:cNvSpPr txBox="1"/>
          <p:nvPr/>
        </p:nvSpPr>
        <p:spPr>
          <a:xfrm>
            <a:off x="0" y="4717234"/>
            <a:ext cx="5034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i="0" u="sng" strike="noStrike" dirty="0">
                <a:solidFill>
                  <a:schemeClr val="bg2"/>
                </a:solidFill>
                <a:effectLst/>
                <a:latin typeface="Aptos" panose="020B00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https://www.ala.org/acrl/standards/openaccess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body" idx="1"/>
          </p:nvPr>
        </p:nvSpPr>
        <p:spPr>
          <a:xfrm>
            <a:off x="311700" y="1398625"/>
            <a:ext cx="8520600" cy="317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Journal models based on charging authors fees, whether hybrid or fully OA, are </a:t>
            </a:r>
            <a:r>
              <a:rPr lang="en" sz="2800" u="sng" dirty="0"/>
              <a:t>inequitable for authors</a:t>
            </a:r>
            <a:r>
              <a:rPr lang="en" sz="2800" dirty="0"/>
              <a:t>. </a:t>
            </a:r>
            <a:endParaRPr sz="2800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800" dirty="0"/>
          </a:p>
        </p:txBody>
      </p:sp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OA Model Matters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53085698"/>
      </p:ext>
    </p:extLst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320</Words>
  <Application>Microsoft Office PowerPoint</Application>
  <PresentationFormat>On-screen Show (16:9)</PresentationFormat>
  <Paragraphs>42</Paragraphs>
  <Slides>18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Slate</vt:lpstr>
      <vt:lpstr>A very brief intro to librarians as researchers…</vt:lpstr>
      <vt:lpstr>Librarians are often “practitioner-researchers”</vt:lpstr>
      <vt:lpstr>My own  practitioner-researcher  story</vt:lpstr>
      <vt:lpstr>PowerPoint Presentation</vt:lpstr>
      <vt:lpstr>Professional practice: Open Scholarship Librarian</vt:lpstr>
      <vt:lpstr>Research program: </vt:lpstr>
      <vt:lpstr>Barriers to Flipping LIS Journals  to Diamond Open Access:  A Two-Part Study</vt:lpstr>
      <vt:lpstr>Values of Academic Libraries</vt:lpstr>
      <vt:lpstr>The OA Model Matters</vt:lpstr>
      <vt:lpstr>PowerPoint Presentation</vt:lpstr>
      <vt:lpstr>Two Part Research Project: The Purpose</vt:lpstr>
      <vt:lpstr>Two Part Research Project: The Goal</vt:lpstr>
      <vt:lpstr>Part 1: Survey of LIS Editors (Unflipped)  - 20 journals  Part 2: Interviews with LIS Editors (Unflipped &amp; Flipped)  - 15 journals  </vt:lpstr>
      <vt:lpstr>Summary of Results: The Barriers</vt:lpstr>
      <vt:lpstr>Next steps...</vt:lpstr>
      <vt:lpstr>Next steps...</vt:lpstr>
      <vt:lpstr>Publications of results: 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Dawson, DeDe</dc:creator>
  <cp:lastModifiedBy>Dawson, DeDe</cp:lastModifiedBy>
  <cp:revision>164</cp:revision>
  <dcterms:modified xsi:type="dcterms:W3CDTF">2024-12-12T22:14:31Z</dcterms:modified>
</cp:coreProperties>
</file>