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61" r:id="rId3"/>
    <p:sldId id="264" r:id="rId4"/>
    <p:sldId id="492" r:id="rId5"/>
    <p:sldId id="542" r:id="rId6"/>
    <p:sldId id="543" r:id="rId7"/>
    <p:sldId id="544" r:id="rId8"/>
    <p:sldId id="270" r:id="rId9"/>
    <p:sldId id="546" r:id="rId10"/>
    <p:sldId id="529" r:id="rId11"/>
    <p:sldId id="556" r:id="rId12"/>
    <p:sldId id="265" r:id="rId13"/>
    <p:sldId id="548" r:id="rId14"/>
    <p:sldId id="531" r:id="rId15"/>
    <p:sldId id="555" r:id="rId16"/>
    <p:sldId id="268" r:id="rId17"/>
    <p:sldId id="267" r:id="rId18"/>
    <p:sldId id="269" r:id="rId19"/>
    <p:sldId id="5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E9DFF-315B-48D0-BA15-3DFEC281434C}" v="16" dt="2025-01-27T20:26:36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lla, Manisha" userId="9c8add93-4ccf-4416-9ec7-5b52212a8c2d" providerId="ADAL" clId="{9C732DE8-427F-4264-9B8F-9C3B3379F8A3}"/>
    <pc:docChg chg="undo custSel addSld delSld modSld sldOrd">
      <pc:chgData name="Jalla, Manisha" userId="9c8add93-4ccf-4416-9ec7-5b52212a8c2d" providerId="ADAL" clId="{9C732DE8-427F-4264-9B8F-9C3B3379F8A3}" dt="2024-07-25T18:03:18.543" v="1845" actId="108"/>
      <pc:docMkLst>
        <pc:docMk/>
      </pc:docMkLst>
      <pc:sldChg chg="modSp mod">
        <pc:chgData name="Jalla, Manisha" userId="9c8add93-4ccf-4416-9ec7-5b52212a8c2d" providerId="ADAL" clId="{9C732DE8-427F-4264-9B8F-9C3B3379F8A3}" dt="2024-07-11T21:01:28.530" v="29" actId="6549"/>
        <pc:sldMkLst>
          <pc:docMk/>
          <pc:sldMk cId="0" sldId="261"/>
        </pc:sldMkLst>
      </pc:sldChg>
      <pc:sldChg chg="delSp modSp mod ord">
        <pc:chgData name="Jalla, Manisha" userId="9c8add93-4ccf-4416-9ec7-5b52212a8c2d" providerId="ADAL" clId="{9C732DE8-427F-4264-9B8F-9C3B3379F8A3}" dt="2024-07-12T18:09:33.630" v="169"/>
        <pc:sldMkLst>
          <pc:docMk/>
          <pc:sldMk cId="0" sldId="265"/>
        </pc:sldMkLst>
      </pc:sldChg>
      <pc:sldChg chg="del">
        <pc:chgData name="Jalla, Manisha" userId="9c8add93-4ccf-4416-9ec7-5b52212a8c2d" providerId="ADAL" clId="{9C732DE8-427F-4264-9B8F-9C3B3379F8A3}" dt="2024-07-11T21:04:30.066" v="36" actId="47"/>
        <pc:sldMkLst>
          <pc:docMk/>
          <pc:sldMk cId="0" sldId="266"/>
        </pc:sldMkLst>
      </pc:sldChg>
      <pc:sldChg chg="modSp mod ord">
        <pc:chgData name="Jalla, Manisha" userId="9c8add93-4ccf-4416-9ec7-5b52212a8c2d" providerId="ADAL" clId="{9C732DE8-427F-4264-9B8F-9C3B3379F8A3}" dt="2024-07-24T15:27:45.434" v="1839" actId="15"/>
        <pc:sldMkLst>
          <pc:docMk/>
          <pc:sldMk cId="0" sldId="267"/>
        </pc:sldMkLst>
      </pc:sldChg>
      <pc:sldChg chg="modSp mod ord">
        <pc:chgData name="Jalla, Manisha" userId="9c8add93-4ccf-4416-9ec7-5b52212a8c2d" providerId="ADAL" clId="{9C732DE8-427F-4264-9B8F-9C3B3379F8A3}" dt="2024-07-12T18:42:19.425" v="482"/>
        <pc:sldMkLst>
          <pc:docMk/>
          <pc:sldMk cId="0" sldId="268"/>
        </pc:sldMkLst>
      </pc:sldChg>
      <pc:sldChg chg="modSp">
        <pc:chgData name="Jalla, Manisha" userId="9c8add93-4ccf-4416-9ec7-5b52212a8c2d" providerId="ADAL" clId="{9C732DE8-427F-4264-9B8F-9C3B3379F8A3}" dt="2024-07-11T21:05:11.327" v="37" actId="339"/>
        <pc:sldMkLst>
          <pc:docMk/>
          <pc:sldMk cId="0" sldId="269"/>
        </pc:sldMkLst>
      </pc:sldChg>
      <pc:sldChg chg="modSp mod ord">
        <pc:chgData name="Jalla, Manisha" userId="9c8add93-4ccf-4416-9ec7-5b52212a8c2d" providerId="ADAL" clId="{9C732DE8-427F-4264-9B8F-9C3B3379F8A3}" dt="2024-07-23T21:21:31.728" v="1010"/>
        <pc:sldMkLst>
          <pc:docMk/>
          <pc:sldMk cId="2216521280" sldId="270"/>
        </pc:sldMkLst>
      </pc:sldChg>
      <pc:sldChg chg="del">
        <pc:chgData name="Jalla, Manisha" userId="9c8add93-4ccf-4416-9ec7-5b52212a8c2d" providerId="ADAL" clId="{9C732DE8-427F-4264-9B8F-9C3B3379F8A3}" dt="2024-07-11T21:06:10.392" v="38" actId="2696"/>
        <pc:sldMkLst>
          <pc:docMk/>
          <pc:sldMk cId="0" sldId="271"/>
        </pc:sldMkLst>
      </pc:sldChg>
      <pc:sldChg chg="del">
        <pc:chgData name="Jalla, Manisha" userId="9c8add93-4ccf-4416-9ec7-5b52212a8c2d" providerId="ADAL" clId="{9C732DE8-427F-4264-9B8F-9C3B3379F8A3}" dt="2024-07-11T21:02:38.230" v="31" actId="2696"/>
        <pc:sldMkLst>
          <pc:docMk/>
          <pc:sldMk cId="2553826276" sldId="480"/>
        </pc:sldMkLst>
      </pc:sldChg>
      <pc:sldChg chg="del">
        <pc:chgData name="Jalla, Manisha" userId="9c8add93-4ccf-4416-9ec7-5b52212a8c2d" providerId="ADAL" clId="{9C732DE8-427F-4264-9B8F-9C3B3379F8A3}" dt="2024-07-12T18:13:39.035" v="190" actId="47"/>
        <pc:sldMkLst>
          <pc:docMk/>
          <pc:sldMk cId="1142795411" sldId="481"/>
        </pc:sldMkLst>
      </pc:sldChg>
      <pc:sldChg chg="modSp mod ord">
        <pc:chgData name="Jalla, Manisha" userId="9c8add93-4ccf-4416-9ec7-5b52212a8c2d" providerId="ADAL" clId="{9C732DE8-427F-4264-9B8F-9C3B3379F8A3}" dt="2024-07-23T18:25:17.262" v="679" actId="113"/>
        <pc:sldMkLst>
          <pc:docMk/>
          <pc:sldMk cId="1108431664" sldId="492"/>
        </pc:sldMkLst>
      </pc:sldChg>
      <pc:sldChg chg="del">
        <pc:chgData name="Jalla, Manisha" userId="9c8add93-4ccf-4416-9ec7-5b52212a8c2d" providerId="ADAL" clId="{9C732DE8-427F-4264-9B8F-9C3B3379F8A3}" dt="2024-07-11T21:03:10.901" v="32" actId="2696"/>
        <pc:sldMkLst>
          <pc:docMk/>
          <pc:sldMk cId="955555175" sldId="495"/>
        </pc:sldMkLst>
      </pc:sldChg>
      <pc:sldChg chg="del">
        <pc:chgData name="Jalla, Manisha" userId="9c8add93-4ccf-4416-9ec7-5b52212a8c2d" providerId="ADAL" clId="{9C732DE8-427F-4264-9B8F-9C3B3379F8A3}" dt="2024-07-12T18:10:21.341" v="172" actId="47"/>
        <pc:sldMkLst>
          <pc:docMk/>
          <pc:sldMk cId="4019581969" sldId="527"/>
        </pc:sldMkLst>
      </pc:sldChg>
      <pc:sldChg chg="del">
        <pc:chgData name="Jalla, Manisha" userId="9c8add93-4ccf-4416-9ec7-5b52212a8c2d" providerId="ADAL" clId="{9C732DE8-427F-4264-9B8F-9C3B3379F8A3}" dt="2024-07-12T18:10:23.933" v="173" actId="47"/>
        <pc:sldMkLst>
          <pc:docMk/>
          <pc:sldMk cId="2405667044" sldId="528"/>
        </pc:sldMkLst>
      </pc:sldChg>
      <pc:sldChg chg="modSp mod ord">
        <pc:chgData name="Jalla, Manisha" userId="9c8add93-4ccf-4416-9ec7-5b52212a8c2d" providerId="ADAL" clId="{9C732DE8-427F-4264-9B8F-9C3B3379F8A3}" dt="2024-07-24T14:52:04.540" v="1293" actId="255"/>
        <pc:sldMkLst>
          <pc:docMk/>
          <pc:sldMk cId="3758357556" sldId="529"/>
        </pc:sldMkLst>
      </pc:sldChg>
      <pc:sldChg chg="ord">
        <pc:chgData name="Jalla, Manisha" userId="9c8add93-4ccf-4416-9ec7-5b52212a8c2d" providerId="ADAL" clId="{9C732DE8-427F-4264-9B8F-9C3B3379F8A3}" dt="2024-07-25T17:05:39.205" v="1841"/>
        <pc:sldMkLst>
          <pc:docMk/>
          <pc:sldMk cId="2800038723" sldId="531"/>
        </pc:sldMkLst>
      </pc:sldChg>
      <pc:sldChg chg="del">
        <pc:chgData name="Jalla, Manisha" userId="9c8add93-4ccf-4416-9ec7-5b52212a8c2d" providerId="ADAL" clId="{9C732DE8-427F-4264-9B8F-9C3B3379F8A3}" dt="2024-07-11T21:04:01.101" v="35" actId="47"/>
        <pc:sldMkLst>
          <pc:docMk/>
          <pc:sldMk cId="786754174" sldId="532"/>
        </pc:sldMkLst>
      </pc:sldChg>
      <pc:sldChg chg="del">
        <pc:chgData name="Jalla, Manisha" userId="9c8add93-4ccf-4416-9ec7-5b52212a8c2d" providerId="ADAL" clId="{9C732DE8-427F-4264-9B8F-9C3B3379F8A3}" dt="2024-07-11T21:06:16.635" v="39" actId="47"/>
        <pc:sldMkLst>
          <pc:docMk/>
          <pc:sldMk cId="1044632375" sldId="533"/>
        </pc:sldMkLst>
      </pc:sldChg>
      <pc:sldChg chg="del ord">
        <pc:chgData name="Jalla, Manisha" userId="9c8add93-4ccf-4416-9ec7-5b52212a8c2d" providerId="ADAL" clId="{9C732DE8-427F-4264-9B8F-9C3B3379F8A3}" dt="2024-07-12T18:42:52.992" v="487" actId="47"/>
        <pc:sldMkLst>
          <pc:docMk/>
          <pc:sldMk cId="863975131" sldId="534"/>
        </pc:sldMkLst>
      </pc:sldChg>
      <pc:sldChg chg="del">
        <pc:chgData name="Jalla, Manisha" userId="9c8add93-4ccf-4416-9ec7-5b52212a8c2d" providerId="ADAL" clId="{9C732DE8-427F-4264-9B8F-9C3B3379F8A3}" dt="2024-07-11T21:06:26.004" v="40" actId="47"/>
        <pc:sldMkLst>
          <pc:docMk/>
          <pc:sldMk cId="3569458088" sldId="535"/>
        </pc:sldMkLst>
      </pc:sldChg>
      <pc:sldChg chg="del">
        <pc:chgData name="Jalla, Manisha" userId="9c8add93-4ccf-4416-9ec7-5b52212a8c2d" providerId="ADAL" clId="{9C732DE8-427F-4264-9B8F-9C3B3379F8A3}" dt="2024-07-11T21:06:28.753" v="41" actId="47"/>
        <pc:sldMkLst>
          <pc:docMk/>
          <pc:sldMk cId="3860508107" sldId="536"/>
        </pc:sldMkLst>
      </pc:sldChg>
      <pc:sldChg chg="del">
        <pc:chgData name="Jalla, Manisha" userId="9c8add93-4ccf-4416-9ec7-5b52212a8c2d" providerId="ADAL" clId="{9C732DE8-427F-4264-9B8F-9C3B3379F8A3}" dt="2024-07-11T21:06:34.273" v="42" actId="47"/>
        <pc:sldMkLst>
          <pc:docMk/>
          <pc:sldMk cId="1088718116" sldId="537"/>
        </pc:sldMkLst>
      </pc:sldChg>
      <pc:sldChg chg="del ord">
        <pc:chgData name="Jalla, Manisha" userId="9c8add93-4ccf-4416-9ec7-5b52212a8c2d" providerId="ADAL" clId="{9C732DE8-427F-4264-9B8F-9C3B3379F8A3}" dt="2024-07-24T15:25:08.706" v="1821" actId="2696"/>
        <pc:sldMkLst>
          <pc:docMk/>
          <pc:sldMk cId="719777286" sldId="538"/>
        </pc:sldMkLst>
      </pc:sldChg>
      <pc:sldChg chg="del">
        <pc:chgData name="Jalla, Manisha" userId="9c8add93-4ccf-4416-9ec7-5b52212a8c2d" providerId="ADAL" clId="{9C732DE8-427F-4264-9B8F-9C3B3379F8A3}" dt="2024-07-12T18:15:28.434" v="196" actId="47"/>
        <pc:sldMkLst>
          <pc:docMk/>
          <pc:sldMk cId="2880850048" sldId="539"/>
        </pc:sldMkLst>
      </pc:sldChg>
      <pc:sldChg chg="del ord">
        <pc:chgData name="Jalla, Manisha" userId="9c8add93-4ccf-4416-9ec7-5b52212a8c2d" providerId="ADAL" clId="{9C732DE8-427F-4264-9B8F-9C3B3379F8A3}" dt="2024-07-12T18:49:41.458" v="546" actId="47"/>
        <pc:sldMkLst>
          <pc:docMk/>
          <pc:sldMk cId="3634673700" sldId="541"/>
        </pc:sldMkLst>
      </pc:sldChg>
      <pc:sldChg chg="modSp mod ord">
        <pc:chgData name="Jalla, Manisha" userId="9c8add93-4ccf-4416-9ec7-5b52212a8c2d" providerId="ADAL" clId="{9C732DE8-427F-4264-9B8F-9C3B3379F8A3}" dt="2024-07-23T17:58:29.820" v="646" actId="20577"/>
        <pc:sldMkLst>
          <pc:docMk/>
          <pc:sldMk cId="4154493235" sldId="542"/>
        </pc:sldMkLst>
      </pc:sldChg>
      <pc:sldChg chg="ord">
        <pc:chgData name="Jalla, Manisha" userId="9c8add93-4ccf-4416-9ec7-5b52212a8c2d" providerId="ADAL" clId="{9C732DE8-427F-4264-9B8F-9C3B3379F8A3}" dt="2024-07-12T18:11:25.275" v="178"/>
        <pc:sldMkLst>
          <pc:docMk/>
          <pc:sldMk cId="372371736" sldId="543"/>
        </pc:sldMkLst>
      </pc:sldChg>
      <pc:sldChg chg="del">
        <pc:chgData name="Jalla, Manisha" userId="9c8add93-4ccf-4416-9ec7-5b52212a8c2d" providerId="ADAL" clId="{9C732DE8-427F-4264-9B8F-9C3B3379F8A3}" dt="2024-07-12T18:11:05.026" v="175"/>
        <pc:sldMkLst>
          <pc:docMk/>
          <pc:sldMk cId="309566467" sldId="544"/>
        </pc:sldMkLst>
      </pc:sldChg>
      <pc:sldChg chg="add del ord">
        <pc:chgData name="Jalla, Manisha" userId="9c8add93-4ccf-4416-9ec7-5b52212a8c2d" providerId="ADAL" clId="{9C732DE8-427F-4264-9B8F-9C3B3379F8A3}" dt="2024-07-12T18:11:39.339" v="180"/>
        <pc:sldMkLst>
          <pc:docMk/>
          <pc:sldMk cId="1361969578" sldId="544"/>
        </pc:sldMkLst>
      </pc:sldChg>
      <pc:sldChg chg="del">
        <pc:chgData name="Jalla, Manisha" userId="9c8add93-4ccf-4416-9ec7-5b52212a8c2d" providerId="ADAL" clId="{9C732DE8-427F-4264-9B8F-9C3B3379F8A3}" dt="2024-07-12T18:11:05.026" v="175"/>
        <pc:sldMkLst>
          <pc:docMk/>
          <pc:sldMk cId="1119170068" sldId="545"/>
        </pc:sldMkLst>
      </pc:sldChg>
      <pc:sldChg chg="add del ord">
        <pc:chgData name="Jalla, Manisha" userId="9c8add93-4ccf-4416-9ec7-5b52212a8c2d" providerId="ADAL" clId="{9C732DE8-427F-4264-9B8F-9C3B3379F8A3}" dt="2024-07-12T18:11:43.811" v="182"/>
        <pc:sldMkLst>
          <pc:docMk/>
          <pc:sldMk cId="2935770987" sldId="545"/>
        </pc:sldMkLst>
      </pc:sldChg>
      <pc:sldChg chg="modSp mod ord">
        <pc:chgData name="Jalla, Manisha" userId="9c8add93-4ccf-4416-9ec7-5b52212a8c2d" providerId="ADAL" clId="{9C732DE8-427F-4264-9B8F-9C3B3379F8A3}" dt="2024-07-24T14:50:07.541" v="1276" actId="6549"/>
        <pc:sldMkLst>
          <pc:docMk/>
          <pc:sldMk cId="3046103026" sldId="546"/>
        </pc:sldMkLst>
      </pc:sldChg>
      <pc:sldChg chg="modSp del mod ord">
        <pc:chgData name="Jalla, Manisha" userId="9c8add93-4ccf-4416-9ec7-5b52212a8c2d" providerId="ADAL" clId="{9C732DE8-427F-4264-9B8F-9C3B3379F8A3}" dt="2024-07-12T18:13:12.301" v="189" actId="47"/>
        <pc:sldMkLst>
          <pc:docMk/>
          <pc:sldMk cId="4042452307" sldId="547"/>
        </pc:sldMkLst>
      </pc:sldChg>
      <pc:sldChg chg="modSp mod ord">
        <pc:chgData name="Jalla, Manisha" userId="9c8add93-4ccf-4416-9ec7-5b52212a8c2d" providerId="ADAL" clId="{9C732DE8-427F-4264-9B8F-9C3B3379F8A3}" dt="2024-07-25T18:03:18.543" v="1845" actId="108"/>
        <pc:sldMkLst>
          <pc:docMk/>
          <pc:sldMk cId="261861089" sldId="548"/>
        </pc:sldMkLst>
      </pc:sldChg>
      <pc:sldChg chg="addSp modSp new mod">
        <pc:chgData name="Jalla, Manisha" userId="9c8add93-4ccf-4416-9ec7-5b52212a8c2d" providerId="ADAL" clId="{9C732DE8-427F-4264-9B8F-9C3B3379F8A3}" dt="2024-07-12T18:49:36.986" v="545" actId="14100"/>
        <pc:sldMkLst>
          <pc:docMk/>
          <pc:sldMk cId="3000661026" sldId="549"/>
        </pc:sldMkLst>
      </pc:sldChg>
      <pc:sldChg chg="new del">
        <pc:chgData name="Jalla, Manisha" userId="9c8add93-4ccf-4416-9ec7-5b52212a8c2d" providerId="ADAL" clId="{9C732DE8-427F-4264-9B8F-9C3B3379F8A3}" dt="2024-07-23T21:20:53.268" v="1008" actId="47"/>
        <pc:sldMkLst>
          <pc:docMk/>
          <pc:sldMk cId="802624418" sldId="550"/>
        </pc:sldMkLst>
      </pc:sldChg>
      <pc:sldChg chg="new del">
        <pc:chgData name="Jalla, Manisha" userId="9c8add93-4ccf-4416-9ec7-5b52212a8c2d" providerId="ADAL" clId="{9C732DE8-427F-4264-9B8F-9C3B3379F8A3}" dt="2024-07-23T21:22:18.725" v="1015" actId="47"/>
        <pc:sldMkLst>
          <pc:docMk/>
          <pc:sldMk cId="4160721234" sldId="550"/>
        </pc:sldMkLst>
      </pc:sldChg>
      <pc:sldChg chg="delSp modSp new mod">
        <pc:chgData name="Jalla, Manisha" userId="9c8add93-4ccf-4416-9ec7-5b52212a8c2d" providerId="ADAL" clId="{9C732DE8-427F-4264-9B8F-9C3B3379F8A3}" dt="2024-07-23T21:37:11.818" v="1204" actId="255"/>
        <pc:sldMkLst>
          <pc:docMk/>
          <pc:sldMk cId="693807645" sldId="551"/>
        </pc:sldMkLst>
      </pc:sldChg>
      <pc:sldChg chg="modSp new mod">
        <pc:chgData name="Jalla, Manisha" userId="9c8add93-4ccf-4416-9ec7-5b52212a8c2d" providerId="ADAL" clId="{9C732DE8-427F-4264-9B8F-9C3B3379F8A3}" dt="2024-07-24T15:08:05.023" v="1434" actId="5793"/>
        <pc:sldMkLst>
          <pc:docMk/>
          <pc:sldMk cId="2697179809" sldId="552"/>
        </pc:sldMkLst>
      </pc:sldChg>
      <pc:sldChg chg="modSp new mod">
        <pc:chgData name="Jalla, Manisha" userId="9c8add93-4ccf-4416-9ec7-5b52212a8c2d" providerId="ADAL" clId="{9C732DE8-427F-4264-9B8F-9C3B3379F8A3}" dt="2024-07-24T14:58:46.386" v="1384" actId="20577"/>
        <pc:sldMkLst>
          <pc:docMk/>
          <pc:sldMk cId="104834675" sldId="553"/>
        </pc:sldMkLst>
      </pc:sldChg>
      <pc:sldChg chg="modSp new del mod">
        <pc:chgData name="Jalla, Manisha" userId="9c8add93-4ccf-4416-9ec7-5b52212a8c2d" providerId="ADAL" clId="{9C732DE8-427F-4264-9B8F-9C3B3379F8A3}" dt="2024-07-23T21:35:54.444" v="1203" actId="2696"/>
        <pc:sldMkLst>
          <pc:docMk/>
          <pc:sldMk cId="2796985861" sldId="553"/>
        </pc:sldMkLst>
      </pc:sldChg>
      <pc:sldChg chg="delSp modSp new del mod">
        <pc:chgData name="Jalla, Manisha" userId="9c8add93-4ccf-4416-9ec7-5b52212a8c2d" providerId="ADAL" clId="{9C732DE8-427F-4264-9B8F-9C3B3379F8A3}" dt="2024-07-24T15:15:29.956" v="1728" actId="47"/>
        <pc:sldMkLst>
          <pc:docMk/>
          <pc:sldMk cId="4110997241" sldId="554"/>
        </pc:sldMkLst>
      </pc:sldChg>
      <pc:sldChg chg="modSp new mod">
        <pc:chgData name="Jalla, Manisha" userId="9c8add93-4ccf-4416-9ec7-5b52212a8c2d" providerId="ADAL" clId="{9C732DE8-427F-4264-9B8F-9C3B3379F8A3}" dt="2024-07-24T15:26:40.046" v="1834" actId="1076"/>
        <pc:sldMkLst>
          <pc:docMk/>
          <pc:sldMk cId="760738553" sldId="555"/>
        </pc:sldMkLst>
      </pc:sldChg>
      <pc:sldMasterChg chg="delSldLayout">
        <pc:chgData name="Jalla, Manisha" userId="9c8add93-4ccf-4416-9ec7-5b52212a8c2d" providerId="ADAL" clId="{9C732DE8-427F-4264-9B8F-9C3B3379F8A3}" dt="2024-07-11T21:02:38.230" v="31" actId="2696"/>
        <pc:sldMasterMkLst>
          <pc:docMk/>
          <pc:sldMasterMk cId="3054204521" sldId="2147483660"/>
        </pc:sldMasterMkLst>
        <pc:sldLayoutChg chg="del">
          <pc:chgData name="Jalla, Manisha" userId="9c8add93-4ccf-4416-9ec7-5b52212a8c2d" providerId="ADAL" clId="{9C732DE8-427F-4264-9B8F-9C3B3379F8A3}" dt="2024-07-11T21:02:38.230" v="31" actId="2696"/>
          <pc:sldLayoutMkLst>
            <pc:docMk/>
            <pc:sldMasterMk cId="3054204521" sldId="2147483660"/>
            <pc:sldLayoutMk cId="1956691081" sldId="2147483681"/>
          </pc:sldLayoutMkLst>
        </pc:sldLayoutChg>
      </pc:sldMasterChg>
    </pc:docChg>
  </pc:docChgLst>
  <pc:docChgLst>
    <pc:chgData name="Jalla, Manisha" userId="9c8add93-4ccf-4416-9ec7-5b52212a8c2d" providerId="ADAL" clId="{7ECE9DFF-315B-48D0-BA15-3DFEC281434C}"/>
    <pc:docChg chg="undo custSel addSld delSld modSld">
      <pc:chgData name="Jalla, Manisha" userId="9c8add93-4ccf-4416-9ec7-5b52212a8c2d" providerId="ADAL" clId="{7ECE9DFF-315B-48D0-BA15-3DFEC281434C}" dt="2025-01-27T20:26:36.524" v="506" actId="1076"/>
      <pc:docMkLst>
        <pc:docMk/>
      </pc:docMkLst>
      <pc:sldChg chg="modSp mod">
        <pc:chgData name="Jalla, Manisha" userId="9c8add93-4ccf-4416-9ec7-5b52212a8c2d" providerId="ADAL" clId="{7ECE9DFF-315B-48D0-BA15-3DFEC281434C}" dt="2025-01-27T20:26:36.524" v="506" actId="1076"/>
        <pc:sldMkLst>
          <pc:docMk/>
          <pc:sldMk cId="0" sldId="261"/>
        </pc:sldMkLst>
        <pc:spChg chg="mod">
          <ac:chgData name="Jalla, Manisha" userId="9c8add93-4ccf-4416-9ec7-5b52212a8c2d" providerId="ADAL" clId="{7ECE9DFF-315B-48D0-BA15-3DFEC281434C}" dt="2025-01-27T20:26:36.524" v="506" actId="1076"/>
          <ac:spMkLst>
            <pc:docMk/>
            <pc:sldMk cId="0" sldId="261"/>
            <ac:spMk id="5124" creationId="{00000000-0000-0000-0000-000000000000}"/>
          </ac:spMkLst>
        </pc:spChg>
      </pc:sldChg>
      <pc:sldChg chg="modSp mod">
        <pc:chgData name="Jalla, Manisha" userId="9c8add93-4ccf-4416-9ec7-5b52212a8c2d" providerId="ADAL" clId="{7ECE9DFF-315B-48D0-BA15-3DFEC281434C}" dt="2025-01-15T21:27:10.790" v="265" actId="20577"/>
        <pc:sldMkLst>
          <pc:docMk/>
          <pc:sldMk cId="0" sldId="265"/>
        </pc:sldMkLst>
        <pc:graphicFrameChg chg="mod modGraphic">
          <ac:chgData name="Jalla, Manisha" userId="9c8add93-4ccf-4416-9ec7-5b52212a8c2d" providerId="ADAL" clId="{7ECE9DFF-315B-48D0-BA15-3DFEC281434C}" dt="2025-01-15T21:27:10.790" v="265" actId="20577"/>
          <ac:graphicFrameMkLst>
            <pc:docMk/>
            <pc:sldMk cId="0" sldId="265"/>
            <ac:graphicFrameMk id="7" creationId="{00000000-0000-0000-0000-000000000000}"/>
          </ac:graphicFrameMkLst>
        </pc:graphicFrameChg>
      </pc:sldChg>
      <pc:sldChg chg="modSp mod">
        <pc:chgData name="Jalla, Manisha" userId="9c8add93-4ccf-4416-9ec7-5b52212a8c2d" providerId="ADAL" clId="{7ECE9DFF-315B-48D0-BA15-3DFEC281434C}" dt="2025-01-15T20:50:11.317" v="100" actId="3626"/>
        <pc:sldMkLst>
          <pc:docMk/>
          <pc:sldMk cId="0" sldId="268"/>
        </pc:sldMkLst>
        <pc:spChg chg="mod">
          <ac:chgData name="Jalla, Manisha" userId="9c8add93-4ccf-4416-9ec7-5b52212a8c2d" providerId="ADAL" clId="{7ECE9DFF-315B-48D0-BA15-3DFEC281434C}" dt="2025-01-15T20:50:11.317" v="100" actId="3626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Jalla, Manisha" userId="9c8add93-4ccf-4416-9ec7-5b52212a8c2d" providerId="ADAL" clId="{7ECE9DFF-315B-48D0-BA15-3DFEC281434C}" dt="2025-01-21T17:28:53.344" v="272" actId="6549"/>
        <pc:sldMkLst>
          <pc:docMk/>
          <pc:sldMk cId="2216521280" sldId="270"/>
        </pc:sldMkLst>
        <pc:spChg chg="mod">
          <ac:chgData name="Jalla, Manisha" userId="9c8add93-4ccf-4416-9ec7-5b52212a8c2d" providerId="ADAL" clId="{7ECE9DFF-315B-48D0-BA15-3DFEC281434C}" dt="2025-01-21T17:28:53.344" v="272" actId="6549"/>
          <ac:spMkLst>
            <pc:docMk/>
            <pc:sldMk cId="2216521280" sldId="270"/>
            <ac:spMk id="4" creationId="{14F202A8-03A6-188B-FEBD-08FE1A77CD4E}"/>
          </ac:spMkLst>
        </pc:spChg>
      </pc:sldChg>
      <pc:sldChg chg="modSp mod">
        <pc:chgData name="Jalla, Manisha" userId="9c8add93-4ccf-4416-9ec7-5b52212a8c2d" providerId="ADAL" clId="{7ECE9DFF-315B-48D0-BA15-3DFEC281434C}" dt="2025-01-21T20:45:12.195" v="299" actId="20577"/>
        <pc:sldMkLst>
          <pc:docMk/>
          <pc:sldMk cId="1108431664" sldId="492"/>
        </pc:sldMkLst>
        <pc:spChg chg="mod">
          <ac:chgData name="Jalla, Manisha" userId="9c8add93-4ccf-4416-9ec7-5b52212a8c2d" providerId="ADAL" clId="{7ECE9DFF-315B-48D0-BA15-3DFEC281434C}" dt="2025-01-13T16:48:46.345" v="44" actId="20577"/>
          <ac:spMkLst>
            <pc:docMk/>
            <pc:sldMk cId="1108431664" sldId="492"/>
            <ac:spMk id="2" creationId="{7BB2C8DC-364D-42EC-BA7A-B3009DFF6639}"/>
          </ac:spMkLst>
        </pc:spChg>
        <pc:graphicFrameChg chg="modGraphic">
          <ac:chgData name="Jalla, Manisha" userId="9c8add93-4ccf-4416-9ec7-5b52212a8c2d" providerId="ADAL" clId="{7ECE9DFF-315B-48D0-BA15-3DFEC281434C}" dt="2025-01-21T20:45:12.195" v="299" actId="20577"/>
          <ac:graphicFrameMkLst>
            <pc:docMk/>
            <pc:sldMk cId="1108431664" sldId="492"/>
            <ac:graphicFrameMk id="6" creationId="{858FA935-E7BC-4762-B4F7-4BEAAFC68AFC}"/>
          </ac:graphicFrameMkLst>
        </pc:graphicFrameChg>
      </pc:sldChg>
      <pc:sldChg chg="modSp mod">
        <pc:chgData name="Jalla, Manisha" userId="9c8add93-4ccf-4416-9ec7-5b52212a8c2d" providerId="ADAL" clId="{7ECE9DFF-315B-48D0-BA15-3DFEC281434C}" dt="2025-01-21T17:45:42.015" v="288" actId="20577"/>
        <pc:sldMkLst>
          <pc:docMk/>
          <pc:sldMk cId="3758357556" sldId="529"/>
        </pc:sldMkLst>
        <pc:spChg chg="mod">
          <ac:chgData name="Jalla, Manisha" userId="9c8add93-4ccf-4416-9ec7-5b52212a8c2d" providerId="ADAL" clId="{7ECE9DFF-315B-48D0-BA15-3DFEC281434C}" dt="2025-01-21T17:45:42.015" v="288" actId="20577"/>
          <ac:spMkLst>
            <pc:docMk/>
            <pc:sldMk cId="3758357556" sldId="529"/>
            <ac:spMk id="3" creationId="{72A67587-A09A-8A84-5769-B8110007F337}"/>
          </ac:spMkLst>
        </pc:spChg>
      </pc:sldChg>
      <pc:sldChg chg="modSp mod">
        <pc:chgData name="Jalla, Manisha" userId="9c8add93-4ccf-4416-9ec7-5b52212a8c2d" providerId="ADAL" clId="{7ECE9DFF-315B-48D0-BA15-3DFEC281434C}" dt="2025-01-21T17:53:46.713" v="297" actId="1076"/>
        <pc:sldMkLst>
          <pc:docMk/>
          <pc:sldMk cId="4154493235" sldId="542"/>
        </pc:sldMkLst>
        <pc:spChg chg="mod">
          <ac:chgData name="Jalla, Manisha" userId="9c8add93-4ccf-4416-9ec7-5b52212a8c2d" providerId="ADAL" clId="{7ECE9DFF-315B-48D0-BA15-3DFEC281434C}" dt="2025-01-21T17:53:46.713" v="297" actId="1076"/>
          <ac:spMkLst>
            <pc:docMk/>
            <pc:sldMk cId="4154493235" sldId="542"/>
            <ac:spMk id="3" creationId="{13E457E8-4190-4CC4-71C7-373ACE7C6EBD}"/>
          </ac:spMkLst>
        </pc:spChg>
      </pc:sldChg>
      <pc:sldChg chg="del">
        <pc:chgData name="Jalla, Manisha" userId="9c8add93-4ccf-4416-9ec7-5b52212a8c2d" providerId="ADAL" clId="{7ECE9DFF-315B-48D0-BA15-3DFEC281434C}" dt="2025-01-15T20:24:57.770" v="45" actId="2696"/>
        <pc:sldMkLst>
          <pc:docMk/>
          <pc:sldMk cId="2935770987" sldId="545"/>
        </pc:sldMkLst>
      </pc:sldChg>
      <pc:sldChg chg="modSp mod">
        <pc:chgData name="Jalla, Manisha" userId="9c8add93-4ccf-4416-9ec7-5b52212a8c2d" providerId="ADAL" clId="{7ECE9DFF-315B-48D0-BA15-3DFEC281434C}" dt="2025-01-22T16:46:36.438" v="386" actId="20577"/>
        <pc:sldMkLst>
          <pc:docMk/>
          <pc:sldMk cId="3046103026" sldId="546"/>
        </pc:sldMkLst>
        <pc:spChg chg="mod">
          <ac:chgData name="Jalla, Manisha" userId="9c8add93-4ccf-4416-9ec7-5b52212a8c2d" providerId="ADAL" clId="{7ECE9DFF-315B-48D0-BA15-3DFEC281434C}" dt="2025-01-22T16:46:36.438" v="386" actId="20577"/>
          <ac:spMkLst>
            <pc:docMk/>
            <pc:sldMk cId="3046103026" sldId="546"/>
            <ac:spMk id="3" creationId="{98A9CCFC-A175-E27A-09BD-29A391425934}"/>
          </ac:spMkLst>
        </pc:spChg>
      </pc:sldChg>
      <pc:sldChg chg="modSp">
        <pc:chgData name="Jalla, Manisha" userId="9c8add93-4ccf-4416-9ec7-5b52212a8c2d" providerId="ADAL" clId="{7ECE9DFF-315B-48D0-BA15-3DFEC281434C}" dt="2025-01-21T17:50:02.114" v="296" actId="20577"/>
        <pc:sldMkLst>
          <pc:docMk/>
          <pc:sldMk cId="261861089" sldId="548"/>
        </pc:sldMkLst>
        <pc:graphicFrameChg chg="mod">
          <ac:chgData name="Jalla, Manisha" userId="9c8add93-4ccf-4416-9ec7-5b52212a8c2d" providerId="ADAL" clId="{7ECE9DFF-315B-48D0-BA15-3DFEC281434C}" dt="2025-01-21T17:50:02.114" v="296" actId="20577"/>
          <ac:graphicFrameMkLst>
            <pc:docMk/>
            <pc:sldMk cId="261861089" sldId="548"/>
            <ac:graphicFrameMk id="4" creationId="{46AEE148-ACBD-0D19-C6B0-446B1534E6C8}"/>
          </ac:graphicFrameMkLst>
        </pc:graphicFrameChg>
      </pc:sldChg>
      <pc:sldChg chg="del">
        <pc:chgData name="Jalla, Manisha" userId="9c8add93-4ccf-4416-9ec7-5b52212a8c2d" providerId="ADAL" clId="{7ECE9DFF-315B-48D0-BA15-3DFEC281434C}" dt="2025-01-16T16:47:19.510" v="266" actId="2696"/>
        <pc:sldMkLst>
          <pc:docMk/>
          <pc:sldMk cId="3000661026" sldId="549"/>
        </pc:sldMkLst>
      </pc:sldChg>
      <pc:sldChg chg="del">
        <pc:chgData name="Jalla, Manisha" userId="9c8add93-4ccf-4416-9ec7-5b52212a8c2d" providerId="ADAL" clId="{7ECE9DFF-315B-48D0-BA15-3DFEC281434C}" dt="2025-01-21T17:33:20.101" v="275" actId="2696"/>
        <pc:sldMkLst>
          <pc:docMk/>
          <pc:sldMk cId="693807645" sldId="551"/>
        </pc:sldMkLst>
      </pc:sldChg>
      <pc:sldChg chg="del">
        <pc:chgData name="Jalla, Manisha" userId="9c8add93-4ccf-4416-9ec7-5b52212a8c2d" providerId="ADAL" clId="{7ECE9DFF-315B-48D0-BA15-3DFEC281434C}" dt="2025-01-21T17:30:56.630" v="273" actId="2696"/>
        <pc:sldMkLst>
          <pc:docMk/>
          <pc:sldMk cId="2697179809" sldId="552"/>
        </pc:sldMkLst>
      </pc:sldChg>
      <pc:sldChg chg="modSp del mod">
        <pc:chgData name="Jalla, Manisha" userId="9c8add93-4ccf-4416-9ec7-5b52212a8c2d" providerId="ADAL" clId="{7ECE9DFF-315B-48D0-BA15-3DFEC281434C}" dt="2025-01-21T17:31:37.696" v="274" actId="2696"/>
        <pc:sldMkLst>
          <pc:docMk/>
          <pc:sldMk cId="104834675" sldId="553"/>
        </pc:sldMkLst>
      </pc:sldChg>
      <pc:sldChg chg="modSp mod">
        <pc:chgData name="Jalla, Manisha" userId="9c8add93-4ccf-4416-9ec7-5b52212a8c2d" providerId="ADAL" clId="{7ECE9DFF-315B-48D0-BA15-3DFEC281434C}" dt="2025-01-21T17:46:16.848" v="290" actId="20577"/>
        <pc:sldMkLst>
          <pc:docMk/>
          <pc:sldMk cId="760738553" sldId="555"/>
        </pc:sldMkLst>
        <pc:spChg chg="mod">
          <ac:chgData name="Jalla, Manisha" userId="9c8add93-4ccf-4416-9ec7-5b52212a8c2d" providerId="ADAL" clId="{7ECE9DFF-315B-48D0-BA15-3DFEC281434C}" dt="2025-01-21T17:46:16.848" v="290" actId="20577"/>
          <ac:spMkLst>
            <pc:docMk/>
            <pc:sldMk cId="760738553" sldId="555"/>
            <ac:spMk id="3" creationId="{830F61CA-DF1F-D702-4E64-98B1CD685920}"/>
          </ac:spMkLst>
        </pc:spChg>
      </pc:sldChg>
      <pc:sldChg chg="modSp new mod">
        <pc:chgData name="Jalla, Manisha" userId="9c8add93-4ccf-4416-9ec7-5b52212a8c2d" providerId="ADAL" clId="{7ECE9DFF-315B-48D0-BA15-3DFEC281434C}" dt="2025-01-22T16:55:21.195" v="393" actId="255"/>
        <pc:sldMkLst>
          <pc:docMk/>
          <pc:sldMk cId="1455382504" sldId="556"/>
        </pc:sldMkLst>
        <pc:spChg chg="mod">
          <ac:chgData name="Jalla, Manisha" userId="9c8add93-4ccf-4416-9ec7-5b52212a8c2d" providerId="ADAL" clId="{7ECE9DFF-315B-48D0-BA15-3DFEC281434C}" dt="2025-01-22T16:37:54.140" v="334" actId="1076"/>
          <ac:spMkLst>
            <pc:docMk/>
            <pc:sldMk cId="1455382504" sldId="556"/>
            <ac:spMk id="2" creationId="{9DB2F29C-F8A4-8177-3677-273BA1EF3E61}"/>
          </ac:spMkLst>
        </pc:spChg>
        <pc:spChg chg="mod">
          <ac:chgData name="Jalla, Manisha" userId="9c8add93-4ccf-4416-9ec7-5b52212a8c2d" providerId="ADAL" clId="{7ECE9DFF-315B-48D0-BA15-3DFEC281434C}" dt="2025-01-22T16:55:21.195" v="393" actId="255"/>
          <ac:spMkLst>
            <pc:docMk/>
            <pc:sldMk cId="1455382504" sldId="556"/>
            <ac:spMk id="3" creationId="{7A691DDB-5F95-31DC-6B41-8B0E10FCD052}"/>
          </ac:spMkLst>
        </pc:spChg>
      </pc:sldChg>
      <pc:sldMasterChg chg="delSldLayout">
        <pc:chgData name="Jalla, Manisha" userId="9c8add93-4ccf-4416-9ec7-5b52212a8c2d" providerId="ADAL" clId="{7ECE9DFF-315B-48D0-BA15-3DFEC281434C}" dt="2025-01-16T16:47:19.510" v="266" actId="2696"/>
        <pc:sldMasterMkLst>
          <pc:docMk/>
          <pc:sldMasterMk cId="3054204521" sldId="2147483660"/>
        </pc:sldMasterMkLst>
        <pc:sldLayoutChg chg="del">
          <pc:chgData name="Jalla, Manisha" userId="9c8add93-4ccf-4416-9ec7-5b52212a8c2d" providerId="ADAL" clId="{7ECE9DFF-315B-48D0-BA15-3DFEC281434C}" dt="2025-01-16T16:47:19.510" v="266" actId="2696"/>
          <pc:sldLayoutMkLst>
            <pc:docMk/>
            <pc:sldMasterMk cId="3054204521" sldId="2147483660"/>
            <pc:sldLayoutMk cId="3591214083" sldId="2147483682"/>
          </pc:sldLayoutMkLst>
        </pc:sldLayoutChg>
      </pc:sldMasterChg>
    </pc:docChg>
  </pc:docChgLst>
  <pc:docChgLst>
    <pc:chgData name="Jalla, Manisha" userId="9c8add93-4ccf-4416-9ec7-5b52212a8c2d" providerId="ADAL" clId="{1D6D5A0E-8A5F-4155-8BDF-71C74E19C8FC}"/>
    <pc:docChg chg="undo custSel addSld delSld modSld sldOrd">
      <pc:chgData name="Jalla, Manisha" userId="9c8add93-4ccf-4416-9ec7-5b52212a8c2d" providerId="ADAL" clId="{1D6D5A0E-8A5F-4155-8BDF-71C74E19C8FC}" dt="2023-08-18T20:54:17.663" v="1700" actId="47"/>
      <pc:docMkLst>
        <pc:docMk/>
      </pc:docMkLst>
      <pc:sldChg chg="del">
        <pc:chgData name="Jalla, Manisha" userId="9c8add93-4ccf-4416-9ec7-5b52212a8c2d" providerId="ADAL" clId="{1D6D5A0E-8A5F-4155-8BDF-71C74E19C8FC}" dt="2023-08-15T22:14:09.269" v="0" actId="47"/>
        <pc:sldMkLst>
          <pc:docMk/>
          <pc:sldMk cId="0" sldId="256"/>
        </pc:sldMkLst>
      </pc:sldChg>
      <pc:sldChg chg="addSp delSp modSp del mod">
        <pc:chgData name="Jalla, Manisha" userId="9c8add93-4ccf-4416-9ec7-5b52212a8c2d" providerId="ADAL" clId="{1D6D5A0E-8A5F-4155-8BDF-71C74E19C8FC}" dt="2023-08-15T22:28:08.019" v="16" actId="47"/>
        <pc:sldMkLst>
          <pc:docMk/>
          <pc:sldMk cId="0" sldId="257"/>
        </pc:sldMkLst>
      </pc:sldChg>
      <pc:sldChg chg="del">
        <pc:chgData name="Jalla, Manisha" userId="9c8add93-4ccf-4416-9ec7-5b52212a8c2d" providerId="ADAL" clId="{1D6D5A0E-8A5F-4155-8BDF-71C74E19C8FC}" dt="2023-08-15T22:28:08.019" v="16" actId="47"/>
        <pc:sldMkLst>
          <pc:docMk/>
          <pc:sldMk cId="0" sldId="258"/>
        </pc:sldMkLst>
      </pc:sldChg>
      <pc:sldChg chg="addSp delSp modSp del mod">
        <pc:chgData name="Jalla, Manisha" userId="9c8add93-4ccf-4416-9ec7-5b52212a8c2d" providerId="ADAL" clId="{1D6D5A0E-8A5F-4155-8BDF-71C74E19C8FC}" dt="2023-08-15T22:28:08.019" v="16" actId="47"/>
        <pc:sldMkLst>
          <pc:docMk/>
          <pc:sldMk cId="0" sldId="259"/>
        </pc:sldMkLst>
      </pc:sldChg>
      <pc:sldChg chg="addSp delSp modSp del mod">
        <pc:chgData name="Jalla, Manisha" userId="9c8add93-4ccf-4416-9ec7-5b52212a8c2d" providerId="ADAL" clId="{1D6D5A0E-8A5F-4155-8BDF-71C74E19C8FC}" dt="2023-08-15T22:28:08.019" v="16" actId="47"/>
        <pc:sldMkLst>
          <pc:docMk/>
          <pc:sldMk cId="0" sldId="260"/>
        </pc:sldMkLst>
      </pc:sldChg>
      <pc:sldChg chg="addSp delSp modSp del mod">
        <pc:chgData name="Jalla, Manisha" userId="9c8add93-4ccf-4416-9ec7-5b52212a8c2d" providerId="ADAL" clId="{1D6D5A0E-8A5F-4155-8BDF-71C74E19C8FC}" dt="2023-08-15T22:28:08.019" v="16" actId="47"/>
        <pc:sldMkLst>
          <pc:docMk/>
          <pc:sldMk cId="0" sldId="262"/>
        </pc:sldMkLst>
      </pc:sldChg>
      <pc:sldChg chg="delSp modSp del mod">
        <pc:chgData name="Jalla, Manisha" userId="9c8add93-4ccf-4416-9ec7-5b52212a8c2d" providerId="ADAL" clId="{1D6D5A0E-8A5F-4155-8BDF-71C74E19C8FC}" dt="2023-08-15T22:28:08.019" v="16" actId="47"/>
        <pc:sldMkLst>
          <pc:docMk/>
          <pc:sldMk cId="0" sldId="263"/>
        </pc:sldMkLst>
      </pc:sldChg>
      <pc:sldChg chg="modSp mod">
        <pc:chgData name="Jalla, Manisha" userId="9c8add93-4ccf-4416-9ec7-5b52212a8c2d" providerId="ADAL" clId="{1D6D5A0E-8A5F-4155-8BDF-71C74E19C8FC}" dt="2023-08-16T15:53:08.499" v="264" actId="13926"/>
        <pc:sldMkLst>
          <pc:docMk/>
          <pc:sldMk cId="0" sldId="265"/>
        </pc:sldMkLst>
      </pc:sldChg>
      <pc:sldChg chg="addSp delSp modSp mod">
        <pc:chgData name="Jalla, Manisha" userId="9c8add93-4ccf-4416-9ec7-5b52212a8c2d" providerId="ADAL" clId="{1D6D5A0E-8A5F-4155-8BDF-71C74E19C8FC}" dt="2023-08-16T19:57:01.110" v="644" actId="1076"/>
        <pc:sldMkLst>
          <pc:docMk/>
          <pc:sldMk cId="0" sldId="266"/>
        </pc:sldMkLst>
      </pc:sldChg>
      <pc:sldChg chg="delSp modSp mod">
        <pc:chgData name="Jalla, Manisha" userId="9c8add93-4ccf-4416-9ec7-5b52212a8c2d" providerId="ADAL" clId="{1D6D5A0E-8A5F-4155-8BDF-71C74E19C8FC}" dt="2023-08-16T19:20:25.374" v="627" actId="1076"/>
        <pc:sldMkLst>
          <pc:docMk/>
          <pc:sldMk cId="0" sldId="267"/>
        </pc:sldMkLst>
      </pc:sldChg>
      <pc:sldChg chg="delSp modSp mod">
        <pc:chgData name="Jalla, Manisha" userId="9c8add93-4ccf-4416-9ec7-5b52212a8c2d" providerId="ADAL" clId="{1D6D5A0E-8A5F-4155-8BDF-71C74E19C8FC}" dt="2023-08-16T19:34:31.445" v="642" actId="20577"/>
        <pc:sldMkLst>
          <pc:docMk/>
          <pc:sldMk cId="0" sldId="268"/>
        </pc:sldMkLst>
      </pc:sldChg>
      <pc:sldChg chg="addSp delSp modSp new mod chgLayout">
        <pc:chgData name="Jalla, Manisha" userId="9c8add93-4ccf-4416-9ec7-5b52212a8c2d" providerId="ADAL" clId="{1D6D5A0E-8A5F-4155-8BDF-71C74E19C8FC}" dt="2023-08-16T20:13:49.908" v="929" actId="113"/>
        <pc:sldMkLst>
          <pc:docMk/>
          <pc:sldMk cId="2216521280" sldId="270"/>
        </pc:sldMkLst>
      </pc:sldChg>
      <pc:sldChg chg="modSp mod">
        <pc:chgData name="Jalla, Manisha" userId="9c8add93-4ccf-4416-9ec7-5b52212a8c2d" providerId="ADAL" clId="{1D6D5A0E-8A5F-4155-8BDF-71C74E19C8FC}" dt="2023-08-18T18:39:55.754" v="941" actId="6549"/>
        <pc:sldMkLst>
          <pc:docMk/>
          <pc:sldMk cId="0" sldId="271"/>
        </pc:sldMkLst>
      </pc:sldChg>
      <pc:sldChg chg="del">
        <pc:chgData name="Jalla, Manisha" userId="9c8add93-4ccf-4416-9ec7-5b52212a8c2d" providerId="ADAL" clId="{1D6D5A0E-8A5F-4155-8BDF-71C74E19C8FC}" dt="2023-08-18T20:54:17.663" v="1700" actId="47"/>
        <pc:sldMkLst>
          <pc:docMk/>
          <pc:sldMk cId="3395019599" sldId="273"/>
        </pc:sldMkLst>
      </pc:sldChg>
      <pc:sldChg chg="del">
        <pc:chgData name="Jalla, Manisha" userId="9c8add93-4ccf-4416-9ec7-5b52212a8c2d" providerId="ADAL" clId="{1D6D5A0E-8A5F-4155-8BDF-71C74E19C8FC}" dt="2023-08-18T20:54:02.486" v="1697" actId="47"/>
        <pc:sldMkLst>
          <pc:docMk/>
          <pc:sldMk cId="3752158704" sldId="274"/>
        </pc:sldMkLst>
      </pc:sldChg>
      <pc:sldChg chg="modSp del">
        <pc:chgData name="Jalla, Manisha" userId="9c8add93-4ccf-4416-9ec7-5b52212a8c2d" providerId="ADAL" clId="{1D6D5A0E-8A5F-4155-8BDF-71C74E19C8FC}" dt="2023-08-18T20:54:02.486" v="1697" actId="47"/>
        <pc:sldMkLst>
          <pc:docMk/>
          <pc:sldMk cId="569876866" sldId="275"/>
        </pc:sldMkLst>
      </pc:sldChg>
      <pc:sldChg chg="modSp del">
        <pc:chgData name="Jalla, Manisha" userId="9c8add93-4ccf-4416-9ec7-5b52212a8c2d" providerId="ADAL" clId="{1D6D5A0E-8A5F-4155-8BDF-71C74E19C8FC}" dt="2023-08-18T20:54:02.486" v="1697" actId="47"/>
        <pc:sldMkLst>
          <pc:docMk/>
          <pc:sldMk cId="153902661" sldId="277"/>
        </pc:sldMkLst>
      </pc:sldChg>
      <pc:sldChg chg="del">
        <pc:chgData name="Jalla, Manisha" userId="9c8add93-4ccf-4416-9ec7-5b52212a8c2d" providerId="ADAL" clId="{1D6D5A0E-8A5F-4155-8BDF-71C74E19C8FC}" dt="2023-08-18T20:54:17.663" v="1700" actId="47"/>
        <pc:sldMkLst>
          <pc:docMk/>
          <pc:sldMk cId="2440282509" sldId="482"/>
        </pc:sldMkLst>
      </pc:sldChg>
      <pc:sldChg chg="del">
        <pc:chgData name="Jalla, Manisha" userId="9c8add93-4ccf-4416-9ec7-5b52212a8c2d" providerId="ADAL" clId="{1D6D5A0E-8A5F-4155-8BDF-71C74E19C8FC}" dt="2023-08-18T20:54:02.486" v="1697" actId="47"/>
        <pc:sldMkLst>
          <pc:docMk/>
          <pc:sldMk cId="3191207789" sldId="529"/>
        </pc:sldMkLst>
      </pc:sldChg>
      <pc:sldChg chg="del">
        <pc:chgData name="Jalla, Manisha" userId="9c8add93-4ccf-4416-9ec7-5b52212a8c2d" providerId="ADAL" clId="{1D6D5A0E-8A5F-4155-8BDF-71C74E19C8FC}" dt="2023-08-18T20:54:17.663" v="1700" actId="47"/>
        <pc:sldMkLst>
          <pc:docMk/>
          <pc:sldMk cId="867412752" sldId="530"/>
        </pc:sldMkLst>
      </pc:sldChg>
      <pc:sldChg chg="addSp delSp modSp new mod ord">
        <pc:chgData name="Jalla, Manisha" userId="9c8add93-4ccf-4416-9ec7-5b52212a8c2d" providerId="ADAL" clId="{1D6D5A0E-8A5F-4155-8BDF-71C74E19C8FC}" dt="2023-08-18T20:54:07.701" v="1699"/>
        <pc:sldMkLst>
          <pc:docMk/>
          <pc:sldMk cId="2800038723" sldId="531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786754174" sldId="532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1044632375" sldId="533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863975131" sldId="534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3569458088" sldId="535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3860508107" sldId="536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1088718116" sldId="537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719777286" sldId="538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2880850048" sldId="539"/>
        </pc:sldMkLst>
      </pc:sldChg>
      <pc:sldChg chg="add">
        <pc:chgData name="Jalla, Manisha" userId="9c8add93-4ccf-4416-9ec7-5b52212a8c2d" providerId="ADAL" clId="{1D6D5A0E-8A5F-4155-8BDF-71C74E19C8FC}" dt="2023-08-18T20:53:36.451" v="1696"/>
        <pc:sldMkLst>
          <pc:docMk/>
          <pc:sldMk cId="536806577" sldId="54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2B992-E1FF-46CF-9B31-A20E4ABA842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E2314AB-B042-4866-A4E3-234057FA91AE}">
      <dgm:prSet phldrT="[Text]" custT="1"/>
      <dgm:spPr/>
      <dgm:t>
        <a:bodyPr/>
        <a:lstStyle/>
        <a:p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New and Amplified Process launched Fall 2023</a:t>
          </a:r>
          <a:endParaRPr lang="en-GB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3AECDCA5-20F3-4781-9BF1-46A4B3731D6E}" type="parTrans" cxnId="{76B3B1BB-2173-4897-B9CE-EB6A25870BEC}">
      <dgm:prSet/>
      <dgm:spPr/>
      <dgm:t>
        <a:bodyPr/>
        <a:lstStyle/>
        <a:p>
          <a:endParaRPr lang="en-GB"/>
        </a:p>
      </dgm:t>
    </dgm:pt>
    <dgm:pt modelId="{39C7EF00-9B7D-441C-A59F-96DB48227474}" type="sibTrans" cxnId="{76B3B1BB-2173-4897-B9CE-EB6A25870BEC}">
      <dgm:prSet/>
      <dgm:spPr/>
      <dgm:t>
        <a:bodyPr/>
        <a:lstStyle/>
        <a:p>
          <a:endParaRPr lang="en-GB"/>
        </a:p>
      </dgm:t>
    </dgm:pt>
    <dgm:pt modelId="{80912714-623C-4E45-8AA6-78F767D11BE1}">
      <dgm:prSet phldrT="[Text]" custT="1"/>
      <dgm:spPr/>
      <dgm:t>
        <a:bodyPr/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86B234">
                  <a:lumMod val="20000"/>
                  <a:lumOff val="80000"/>
                </a:srgbClr>
              </a:solidFill>
              <a:latin typeface="Arial"/>
              <a:ea typeface="+mn-ea"/>
              <a:cs typeface="+mn-cs"/>
            </a:rPr>
            <a:t>USask Council of Strategic Grant Advisors </a:t>
          </a:r>
          <a:endParaRPr lang="en-GB" sz="2000" b="1" kern="1200" dirty="0">
            <a:solidFill>
              <a:srgbClr val="86B234">
                <a:lumMod val="20000"/>
                <a:lumOff val="80000"/>
              </a:srgbClr>
            </a:solidFill>
            <a:latin typeface="Arial"/>
            <a:ea typeface="+mn-ea"/>
            <a:cs typeface="+mn-cs"/>
          </a:endParaRPr>
        </a:p>
      </dgm:t>
    </dgm:pt>
    <dgm:pt modelId="{6E9C8FE8-8C3C-4571-8CE3-943AB75B5E04}" type="parTrans" cxnId="{8B70C93E-8F4C-4A42-BF05-EA92A10E99C0}">
      <dgm:prSet/>
      <dgm:spPr/>
      <dgm:t>
        <a:bodyPr/>
        <a:lstStyle/>
        <a:p>
          <a:endParaRPr lang="en-GB"/>
        </a:p>
      </dgm:t>
    </dgm:pt>
    <dgm:pt modelId="{469C0CF2-7DEE-4038-8201-0CDDF2662418}" type="sibTrans" cxnId="{8B70C93E-8F4C-4A42-BF05-EA92A10E99C0}">
      <dgm:prSet/>
      <dgm:spPr/>
      <dgm:t>
        <a:bodyPr/>
        <a:lstStyle/>
        <a:p>
          <a:endParaRPr lang="en-GB"/>
        </a:p>
      </dgm:t>
    </dgm:pt>
    <dgm:pt modelId="{5FFB725F-92BE-4323-9A4C-489EEB943483}">
      <dgm:prSet custT="1"/>
      <dgm:spPr/>
      <dgm:t>
        <a:bodyPr/>
        <a:lstStyle/>
        <a:p>
          <a:r>
            <a: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More rigour and depth, and support for applicants</a:t>
          </a:r>
          <a:endParaRPr lang="en-GB" sz="1800" dirty="0"/>
        </a:p>
      </dgm:t>
    </dgm:pt>
    <dgm:pt modelId="{77DC5A55-EB17-4531-9BF2-29EEBCF43B46}" type="parTrans" cxnId="{07F7E8C4-18D0-4CFC-A327-B55D71A262B1}">
      <dgm:prSet/>
      <dgm:spPr/>
      <dgm:t>
        <a:bodyPr/>
        <a:lstStyle/>
        <a:p>
          <a:endParaRPr lang="en-GB"/>
        </a:p>
      </dgm:t>
    </dgm:pt>
    <dgm:pt modelId="{DEA6741B-9BB0-401D-ABBC-FEBBE4942A21}" type="sibTrans" cxnId="{07F7E8C4-18D0-4CFC-A327-B55D71A262B1}">
      <dgm:prSet/>
      <dgm:spPr/>
      <dgm:t>
        <a:bodyPr/>
        <a:lstStyle/>
        <a:p>
          <a:endParaRPr lang="en-GB"/>
        </a:p>
      </dgm:t>
    </dgm:pt>
    <dgm:pt modelId="{E1CFBB56-CC7A-4379-B691-6733CF27440A}">
      <dgm:prSet custT="1"/>
      <dgm:spPr/>
      <dgm:t>
        <a:bodyPr/>
        <a:lstStyle/>
        <a:p>
          <a:r>
            <a:rPr lang="en-GB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Applicants will have an early opportunity to obtain research support, longitudinal guidance/advice, and feedback on their proposal </a:t>
          </a:r>
        </a:p>
      </dgm:t>
    </dgm:pt>
    <dgm:pt modelId="{EBE58139-FA64-4C07-823E-BF7918F86E18}" type="parTrans" cxnId="{8D1E30B2-D10A-4AE3-A2E7-D75D70EC8E4F}">
      <dgm:prSet/>
      <dgm:spPr/>
      <dgm:t>
        <a:bodyPr/>
        <a:lstStyle/>
        <a:p>
          <a:endParaRPr lang="en-GB"/>
        </a:p>
      </dgm:t>
    </dgm:pt>
    <dgm:pt modelId="{5862A954-B710-4FF3-8251-3F76CEAFCCD2}" type="sibTrans" cxnId="{8D1E30B2-D10A-4AE3-A2E7-D75D70EC8E4F}">
      <dgm:prSet/>
      <dgm:spPr/>
      <dgm:t>
        <a:bodyPr/>
        <a:lstStyle/>
        <a:p>
          <a:endParaRPr lang="en-GB"/>
        </a:p>
      </dgm:t>
    </dgm:pt>
    <dgm:pt modelId="{50B040B4-00A9-4493-B4A8-72B732D588DA}">
      <dgm:prSet custT="1"/>
      <dgm:spPr/>
      <dgm:t>
        <a:bodyPr/>
        <a:lstStyle/>
        <a:p>
          <a:r>
            <a: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Some targeted supports for high-ranking project grant applications</a:t>
          </a:r>
          <a:endParaRPr lang="en-GB" sz="18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66CFDD76-3173-4D07-8545-0D866BEA6BDF}" type="parTrans" cxnId="{7206764B-3E34-464C-9CB1-0E3D3522E309}">
      <dgm:prSet/>
      <dgm:spPr/>
      <dgm:t>
        <a:bodyPr/>
        <a:lstStyle/>
        <a:p>
          <a:endParaRPr lang="en-GB"/>
        </a:p>
      </dgm:t>
    </dgm:pt>
    <dgm:pt modelId="{E909E4B6-CADD-49DF-B08F-FD0E09A036E4}" type="sibTrans" cxnId="{7206764B-3E34-464C-9CB1-0E3D3522E309}">
      <dgm:prSet/>
      <dgm:spPr/>
      <dgm:t>
        <a:bodyPr/>
        <a:lstStyle/>
        <a:p>
          <a:endParaRPr lang="en-GB"/>
        </a:p>
      </dgm:t>
    </dgm:pt>
    <dgm:pt modelId="{97C82820-51B7-4A43-BEBD-C8EBFF9C2711}">
      <dgm:prSet custT="1"/>
      <dgm:spPr/>
      <dgm:t>
        <a:bodyPr/>
        <a:lstStyle/>
        <a:p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Newly constituted as part of the amplified process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86063F9C-2367-4A5E-A4A4-B0DB416B1DE0}" type="parTrans" cxnId="{FB7A86F7-01C2-4EBD-A6E9-883346BA02CB}">
      <dgm:prSet/>
      <dgm:spPr/>
      <dgm:t>
        <a:bodyPr/>
        <a:lstStyle/>
        <a:p>
          <a:endParaRPr lang="en-GB"/>
        </a:p>
      </dgm:t>
    </dgm:pt>
    <dgm:pt modelId="{EDCFD1F7-B618-4ED5-AAFE-759C52DBD549}" type="sibTrans" cxnId="{FB7A86F7-01C2-4EBD-A6E9-883346BA02CB}">
      <dgm:prSet/>
      <dgm:spPr/>
      <dgm:t>
        <a:bodyPr/>
        <a:lstStyle/>
        <a:p>
          <a:endParaRPr lang="en-GB"/>
        </a:p>
      </dgm:t>
    </dgm:pt>
    <dgm:pt modelId="{A160249C-4FDA-4A9C-AA82-20F109563DCB}">
      <dgm:prSet custT="1"/>
      <dgm:spPr/>
      <dgm:t>
        <a:bodyPr/>
        <a:lstStyle/>
        <a:p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Currently council has 58 SGAs  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757C0B37-2CBE-42DD-A974-107942D699DE}" type="parTrans" cxnId="{FF68E127-98DF-4E53-A6A2-CE377FCF7560}">
      <dgm:prSet/>
      <dgm:spPr/>
      <dgm:t>
        <a:bodyPr/>
        <a:lstStyle/>
        <a:p>
          <a:endParaRPr lang="en-GB"/>
        </a:p>
      </dgm:t>
    </dgm:pt>
    <dgm:pt modelId="{28DCC433-0CF7-4952-B869-1411C971E627}" type="sibTrans" cxnId="{FF68E127-98DF-4E53-A6A2-CE377FCF7560}">
      <dgm:prSet/>
      <dgm:spPr/>
      <dgm:t>
        <a:bodyPr/>
        <a:lstStyle/>
        <a:p>
          <a:endParaRPr lang="en-GB"/>
        </a:p>
      </dgm:t>
    </dgm:pt>
    <dgm:pt modelId="{4F290C73-4061-4D67-BB41-DF04CEC92132}">
      <dgm:prSet custT="1"/>
      <dgm:spPr/>
      <dgm:t>
        <a:bodyPr/>
        <a:lstStyle/>
        <a:p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Key CIHR researchers from across USask spanning a breadth of health research, leading research programs and with extensive peer review experience, nationally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23390EC4-94F0-44C1-ABD1-C28C02BE149A}" type="parTrans" cxnId="{6AB1F9E8-FC53-4B3A-8649-D64888C758EA}">
      <dgm:prSet/>
      <dgm:spPr/>
      <dgm:t>
        <a:bodyPr/>
        <a:lstStyle/>
        <a:p>
          <a:endParaRPr lang="en-GB"/>
        </a:p>
      </dgm:t>
    </dgm:pt>
    <dgm:pt modelId="{1126503C-220F-4845-A5AF-7C97AED08EF8}" type="sibTrans" cxnId="{6AB1F9E8-FC53-4B3A-8649-D64888C758EA}">
      <dgm:prSet/>
      <dgm:spPr/>
      <dgm:t>
        <a:bodyPr/>
        <a:lstStyle/>
        <a:p>
          <a:endParaRPr lang="en-GB"/>
        </a:p>
      </dgm:t>
    </dgm:pt>
    <dgm:pt modelId="{7C676C4F-C9C6-426E-A123-AA8D283133DF}">
      <dgm:prSet custT="1"/>
      <dgm:spPr/>
      <dgm:t>
        <a:bodyPr/>
        <a:lstStyle/>
        <a:p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Faculty Availing Support: Program Participants </a:t>
          </a:r>
          <a:endParaRPr lang="en-GB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CE49118B-5D37-4236-8D3A-CB52F64FB6C9}" type="parTrans" cxnId="{6B17B04C-7483-4D91-84EA-AE491732206A}">
      <dgm:prSet/>
      <dgm:spPr/>
      <dgm:t>
        <a:bodyPr/>
        <a:lstStyle/>
        <a:p>
          <a:endParaRPr lang="en-GB"/>
        </a:p>
      </dgm:t>
    </dgm:pt>
    <dgm:pt modelId="{6FF458AA-8F50-41F0-AB95-145E451F56BC}" type="sibTrans" cxnId="{6B17B04C-7483-4D91-84EA-AE491732206A}">
      <dgm:prSet/>
      <dgm:spPr/>
      <dgm:t>
        <a:bodyPr/>
        <a:lstStyle/>
        <a:p>
          <a:endParaRPr lang="en-GB"/>
        </a:p>
      </dgm:t>
    </dgm:pt>
    <dgm:pt modelId="{66CBBD51-F52A-4177-A171-E44DA9ACF77C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Currently 13 faculty have registered for the amplified program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F81CF3F3-9ECC-4826-B416-74D9CADA28F9}" type="parTrans" cxnId="{8180A7B9-8169-4DCA-9B6D-43A6927F19D1}">
      <dgm:prSet/>
      <dgm:spPr/>
      <dgm:t>
        <a:bodyPr/>
        <a:lstStyle/>
        <a:p>
          <a:endParaRPr lang="en-GB"/>
        </a:p>
      </dgm:t>
    </dgm:pt>
    <dgm:pt modelId="{2682FB5B-0014-48D5-BF51-F43EADC34495}" type="sibTrans" cxnId="{8180A7B9-8169-4DCA-9B6D-43A6927F19D1}">
      <dgm:prSet/>
      <dgm:spPr/>
      <dgm:t>
        <a:bodyPr/>
        <a:lstStyle/>
        <a:p>
          <a:endParaRPr lang="en-GB"/>
        </a:p>
      </dgm:t>
    </dgm:pt>
    <dgm:pt modelId="{E768E95C-1A68-4CB3-8199-BB908E7B8842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Paired with SGAs who have relevant background and expertise 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5A76E6C0-19C4-439B-9B1E-1F9FD5797583}" type="parTrans" cxnId="{167143E0-7C2F-4A04-A4F3-D815E4F8BB9A}">
      <dgm:prSet/>
      <dgm:spPr/>
      <dgm:t>
        <a:bodyPr/>
        <a:lstStyle/>
        <a:p>
          <a:endParaRPr lang="en-GB"/>
        </a:p>
      </dgm:t>
    </dgm:pt>
    <dgm:pt modelId="{F7488441-0041-417B-B667-3DD6578C1FBD}" type="sibTrans" cxnId="{167143E0-7C2F-4A04-A4F3-D815E4F8BB9A}">
      <dgm:prSet/>
      <dgm:spPr/>
      <dgm:t>
        <a:bodyPr/>
        <a:lstStyle/>
        <a:p>
          <a:endParaRPr lang="en-GB"/>
        </a:p>
      </dgm:t>
    </dgm:pt>
    <dgm:pt modelId="{93343BA0-6BE6-4E60-83F6-2A4A2E6493DD}" type="pres">
      <dgm:prSet presAssocID="{98A2B992-E1FF-46CF-9B31-A20E4ABA8427}" presName="linear" presStyleCnt="0">
        <dgm:presLayoutVars>
          <dgm:dir/>
          <dgm:animLvl val="lvl"/>
          <dgm:resizeHandles val="exact"/>
        </dgm:presLayoutVars>
      </dgm:prSet>
      <dgm:spPr/>
    </dgm:pt>
    <dgm:pt modelId="{03BF460F-F469-4162-962B-A2C41598B0BB}" type="pres">
      <dgm:prSet presAssocID="{1E2314AB-B042-4866-A4E3-234057FA91AE}" presName="parentLin" presStyleCnt="0"/>
      <dgm:spPr/>
    </dgm:pt>
    <dgm:pt modelId="{6E9346A0-C5CF-42A3-BC8D-086CF92C5D94}" type="pres">
      <dgm:prSet presAssocID="{1E2314AB-B042-4866-A4E3-234057FA91AE}" presName="parentLeftMargin" presStyleLbl="node1" presStyleIdx="0" presStyleCnt="3"/>
      <dgm:spPr/>
    </dgm:pt>
    <dgm:pt modelId="{C23927AD-45B6-4011-A96F-A269BDB7611D}" type="pres">
      <dgm:prSet presAssocID="{1E2314AB-B042-4866-A4E3-234057FA91AE}" presName="parentText" presStyleLbl="node1" presStyleIdx="0" presStyleCnt="3" custScaleX="107251" custScaleY="121028">
        <dgm:presLayoutVars>
          <dgm:chMax val="0"/>
          <dgm:bulletEnabled val="1"/>
        </dgm:presLayoutVars>
      </dgm:prSet>
      <dgm:spPr/>
    </dgm:pt>
    <dgm:pt modelId="{6CD0DDAB-79F1-47F9-9E24-D771D5A39D7E}" type="pres">
      <dgm:prSet presAssocID="{1E2314AB-B042-4866-A4E3-234057FA91AE}" presName="negativeSpace" presStyleCnt="0"/>
      <dgm:spPr/>
    </dgm:pt>
    <dgm:pt modelId="{2C96D5E3-F51E-4B72-A9D7-2A77AA7A17B5}" type="pres">
      <dgm:prSet presAssocID="{1E2314AB-B042-4866-A4E3-234057FA91AE}" presName="childText" presStyleLbl="conFgAcc1" presStyleIdx="0" presStyleCnt="3" custLinFactNeighborX="-155" custLinFactNeighborY="65144">
        <dgm:presLayoutVars>
          <dgm:bulletEnabled val="1"/>
        </dgm:presLayoutVars>
      </dgm:prSet>
      <dgm:spPr/>
    </dgm:pt>
    <dgm:pt modelId="{BD0A5ED5-17B5-4AFB-B28F-CA987F8AC188}" type="pres">
      <dgm:prSet presAssocID="{39C7EF00-9B7D-441C-A59F-96DB48227474}" presName="spaceBetweenRectangles" presStyleCnt="0"/>
      <dgm:spPr/>
    </dgm:pt>
    <dgm:pt modelId="{EB572ABF-3752-4120-8BE1-ABABFDC846F7}" type="pres">
      <dgm:prSet presAssocID="{80912714-623C-4E45-8AA6-78F767D11BE1}" presName="parentLin" presStyleCnt="0"/>
      <dgm:spPr/>
    </dgm:pt>
    <dgm:pt modelId="{45BF364F-037A-4FAF-9C98-CE3E97B2AE81}" type="pres">
      <dgm:prSet presAssocID="{80912714-623C-4E45-8AA6-78F767D11BE1}" presName="parentLeftMargin" presStyleLbl="node1" presStyleIdx="0" presStyleCnt="3"/>
      <dgm:spPr/>
    </dgm:pt>
    <dgm:pt modelId="{DF062A32-F99C-4E31-A996-496085F56D95}" type="pres">
      <dgm:prSet presAssocID="{80912714-623C-4E45-8AA6-78F767D11BE1}" presName="parentText" presStyleLbl="node1" presStyleIdx="1" presStyleCnt="3" custScaleX="104718">
        <dgm:presLayoutVars>
          <dgm:chMax val="0"/>
          <dgm:bulletEnabled val="1"/>
        </dgm:presLayoutVars>
      </dgm:prSet>
      <dgm:spPr/>
    </dgm:pt>
    <dgm:pt modelId="{C8F56F7C-208B-4449-A671-49A80C10F0EE}" type="pres">
      <dgm:prSet presAssocID="{80912714-623C-4E45-8AA6-78F767D11BE1}" presName="negativeSpace" presStyleCnt="0"/>
      <dgm:spPr/>
    </dgm:pt>
    <dgm:pt modelId="{5A16525A-678E-4482-8956-B56AFB6D77EA}" type="pres">
      <dgm:prSet presAssocID="{80912714-623C-4E45-8AA6-78F767D11BE1}" presName="childText" presStyleLbl="conFgAcc1" presStyleIdx="1" presStyleCnt="3" custLinFactNeighborX="5" custLinFactNeighborY="30025">
        <dgm:presLayoutVars>
          <dgm:bulletEnabled val="1"/>
        </dgm:presLayoutVars>
      </dgm:prSet>
      <dgm:spPr/>
    </dgm:pt>
    <dgm:pt modelId="{84EB6753-FDCA-4F30-AFD4-5E681364D0EC}" type="pres">
      <dgm:prSet presAssocID="{469C0CF2-7DEE-4038-8201-0CDDF2662418}" presName="spaceBetweenRectangles" presStyleCnt="0"/>
      <dgm:spPr/>
    </dgm:pt>
    <dgm:pt modelId="{F0D6E314-FCCC-47C0-A68D-F1BAB4CC99CF}" type="pres">
      <dgm:prSet presAssocID="{7C676C4F-C9C6-426E-A123-AA8D283133DF}" presName="parentLin" presStyleCnt="0"/>
      <dgm:spPr/>
    </dgm:pt>
    <dgm:pt modelId="{331E2266-1860-46CC-9CCC-3ECF0EF8481C}" type="pres">
      <dgm:prSet presAssocID="{7C676C4F-C9C6-426E-A123-AA8D283133DF}" presName="parentLeftMargin" presStyleLbl="node1" presStyleIdx="1" presStyleCnt="3"/>
      <dgm:spPr/>
    </dgm:pt>
    <dgm:pt modelId="{4112E551-16C5-46D1-82B4-21425F4526DB}" type="pres">
      <dgm:prSet presAssocID="{7C676C4F-C9C6-426E-A123-AA8D283133DF}" presName="parentText" presStyleLbl="node1" presStyleIdx="2" presStyleCnt="3" custScaleX="104718" custScaleY="132382">
        <dgm:presLayoutVars>
          <dgm:chMax val="0"/>
          <dgm:bulletEnabled val="1"/>
        </dgm:presLayoutVars>
      </dgm:prSet>
      <dgm:spPr/>
    </dgm:pt>
    <dgm:pt modelId="{20120BEE-5269-443A-AD12-47319CBFC20A}" type="pres">
      <dgm:prSet presAssocID="{7C676C4F-C9C6-426E-A123-AA8D283133DF}" presName="negativeSpace" presStyleCnt="0"/>
      <dgm:spPr/>
    </dgm:pt>
    <dgm:pt modelId="{FC62018F-51A4-4CA0-920C-5CF12ADDC028}" type="pres">
      <dgm:prSet presAssocID="{7C676C4F-C9C6-426E-A123-AA8D283133DF}" presName="childText" presStyleLbl="conFgAcc1" presStyleIdx="2" presStyleCnt="3" custLinFactNeighborX="159" custLinFactNeighborY="20743">
        <dgm:presLayoutVars>
          <dgm:bulletEnabled val="1"/>
        </dgm:presLayoutVars>
      </dgm:prSet>
      <dgm:spPr/>
    </dgm:pt>
  </dgm:ptLst>
  <dgm:cxnLst>
    <dgm:cxn modelId="{E592AE04-6666-4092-A583-DF282F3EE3D2}" type="presOf" srcId="{50B040B4-00A9-4493-B4A8-72B732D588DA}" destId="{2C96D5E3-F51E-4B72-A9D7-2A77AA7A17B5}" srcOrd="0" destOrd="2" presId="urn:microsoft.com/office/officeart/2005/8/layout/list1"/>
    <dgm:cxn modelId="{1726F00C-C993-4FB8-89E8-CBEDAA88CDFE}" type="presOf" srcId="{1E2314AB-B042-4866-A4E3-234057FA91AE}" destId="{6E9346A0-C5CF-42A3-BC8D-086CF92C5D94}" srcOrd="0" destOrd="0" presId="urn:microsoft.com/office/officeart/2005/8/layout/list1"/>
    <dgm:cxn modelId="{17CEF71C-5AA7-4063-B601-B6F6A3EB079E}" type="presOf" srcId="{98A2B992-E1FF-46CF-9B31-A20E4ABA8427}" destId="{93343BA0-6BE6-4E60-83F6-2A4A2E6493DD}" srcOrd="0" destOrd="0" presId="urn:microsoft.com/office/officeart/2005/8/layout/list1"/>
    <dgm:cxn modelId="{6683CC20-4F2C-4C09-AB3B-1B5FF838D901}" type="presOf" srcId="{5FFB725F-92BE-4323-9A4C-489EEB943483}" destId="{2C96D5E3-F51E-4B72-A9D7-2A77AA7A17B5}" srcOrd="0" destOrd="0" presId="urn:microsoft.com/office/officeart/2005/8/layout/list1"/>
    <dgm:cxn modelId="{FF68E127-98DF-4E53-A6A2-CE377FCF7560}" srcId="{80912714-623C-4E45-8AA6-78F767D11BE1}" destId="{A160249C-4FDA-4A9C-AA82-20F109563DCB}" srcOrd="1" destOrd="0" parTransId="{757C0B37-2CBE-42DD-A974-107942D699DE}" sibTransId="{28DCC433-0CF7-4952-B869-1411C971E627}"/>
    <dgm:cxn modelId="{8B70C93E-8F4C-4A42-BF05-EA92A10E99C0}" srcId="{98A2B992-E1FF-46CF-9B31-A20E4ABA8427}" destId="{80912714-623C-4E45-8AA6-78F767D11BE1}" srcOrd="1" destOrd="0" parTransId="{6E9C8FE8-8C3C-4571-8CE3-943AB75B5E04}" sibTransId="{469C0CF2-7DEE-4038-8201-0CDDF2662418}"/>
    <dgm:cxn modelId="{67B91367-0791-42F4-8E0E-ACFBC6FDCC37}" type="presOf" srcId="{80912714-623C-4E45-8AA6-78F767D11BE1}" destId="{DF062A32-F99C-4E31-A996-496085F56D95}" srcOrd="1" destOrd="0" presId="urn:microsoft.com/office/officeart/2005/8/layout/list1"/>
    <dgm:cxn modelId="{7206764B-3E34-464C-9CB1-0E3D3522E309}" srcId="{1E2314AB-B042-4866-A4E3-234057FA91AE}" destId="{50B040B4-00A9-4493-B4A8-72B732D588DA}" srcOrd="2" destOrd="0" parTransId="{66CFDD76-3173-4D07-8545-0D866BEA6BDF}" sibTransId="{E909E4B6-CADD-49DF-B08F-FD0E09A036E4}"/>
    <dgm:cxn modelId="{6B17B04C-7483-4D91-84EA-AE491732206A}" srcId="{98A2B992-E1FF-46CF-9B31-A20E4ABA8427}" destId="{7C676C4F-C9C6-426E-A123-AA8D283133DF}" srcOrd="2" destOrd="0" parTransId="{CE49118B-5D37-4236-8D3A-CB52F64FB6C9}" sibTransId="{6FF458AA-8F50-41F0-AB95-145E451F56BC}"/>
    <dgm:cxn modelId="{C3D2EF7C-9F52-42EB-B27B-ACC6DED7EF26}" type="presOf" srcId="{7C676C4F-C9C6-426E-A123-AA8D283133DF}" destId="{331E2266-1860-46CC-9CCC-3ECF0EF8481C}" srcOrd="0" destOrd="0" presId="urn:microsoft.com/office/officeart/2005/8/layout/list1"/>
    <dgm:cxn modelId="{24F2E48C-E76C-4ADD-8E1D-C7CA46C3F4B3}" type="presOf" srcId="{97C82820-51B7-4A43-BEBD-C8EBFF9C2711}" destId="{5A16525A-678E-4482-8956-B56AFB6D77EA}" srcOrd="0" destOrd="0" presId="urn:microsoft.com/office/officeart/2005/8/layout/list1"/>
    <dgm:cxn modelId="{F5EE0CA4-DF70-4F59-8122-969CA485B511}" type="presOf" srcId="{E1CFBB56-CC7A-4379-B691-6733CF27440A}" destId="{2C96D5E3-F51E-4B72-A9D7-2A77AA7A17B5}" srcOrd="0" destOrd="1" presId="urn:microsoft.com/office/officeart/2005/8/layout/list1"/>
    <dgm:cxn modelId="{D92D42AA-2AD2-455B-82FB-945F6A95BD98}" type="presOf" srcId="{66CBBD51-F52A-4177-A171-E44DA9ACF77C}" destId="{FC62018F-51A4-4CA0-920C-5CF12ADDC028}" srcOrd="0" destOrd="0" presId="urn:microsoft.com/office/officeart/2005/8/layout/list1"/>
    <dgm:cxn modelId="{CC5C1BAF-195F-4428-A330-B66F18115139}" type="presOf" srcId="{E768E95C-1A68-4CB3-8199-BB908E7B8842}" destId="{FC62018F-51A4-4CA0-920C-5CF12ADDC028}" srcOrd="0" destOrd="1" presId="urn:microsoft.com/office/officeart/2005/8/layout/list1"/>
    <dgm:cxn modelId="{8D1E30B2-D10A-4AE3-A2E7-D75D70EC8E4F}" srcId="{1E2314AB-B042-4866-A4E3-234057FA91AE}" destId="{E1CFBB56-CC7A-4379-B691-6733CF27440A}" srcOrd="1" destOrd="0" parTransId="{EBE58139-FA64-4C07-823E-BF7918F86E18}" sibTransId="{5862A954-B710-4FF3-8251-3F76CEAFCCD2}"/>
    <dgm:cxn modelId="{8180A7B9-8169-4DCA-9B6D-43A6927F19D1}" srcId="{7C676C4F-C9C6-426E-A123-AA8D283133DF}" destId="{66CBBD51-F52A-4177-A171-E44DA9ACF77C}" srcOrd="0" destOrd="0" parTransId="{F81CF3F3-9ECC-4826-B416-74D9CADA28F9}" sibTransId="{2682FB5B-0014-48D5-BF51-F43EADC34495}"/>
    <dgm:cxn modelId="{76B3B1BB-2173-4897-B9CE-EB6A25870BEC}" srcId="{98A2B992-E1FF-46CF-9B31-A20E4ABA8427}" destId="{1E2314AB-B042-4866-A4E3-234057FA91AE}" srcOrd="0" destOrd="0" parTransId="{3AECDCA5-20F3-4781-9BF1-46A4B3731D6E}" sibTransId="{39C7EF00-9B7D-441C-A59F-96DB48227474}"/>
    <dgm:cxn modelId="{066407C0-2924-4202-9FA3-BCB1C0000DF6}" type="presOf" srcId="{1E2314AB-B042-4866-A4E3-234057FA91AE}" destId="{C23927AD-45B6-4011-A96F-A269BDB7611D}" srcOrd="1" destOrd="0" presId="urn:microsoft.com/office/officeart/2005/8/layout/list1"/>
    <dgm:cxn modelId="{07F7E8C4-18D0-4CFC-A327-B55D71A262B1}" srcId="{1E2314AB-B042-4866-A4E3-234057FA91AE}" destId="{5FFB725F-92BE-4323-9A4C-489EEB943483}" srcOrd="0" destOrd="0" parTransId="{77DC5A55-EB17-4531-9BF2-29EEBCF43B46}" sibTransId="{DEA6741B-9BB0-401D-ABBC-FEBBE4942A21}"/>
    <dgm:cxn modelId="{7FEB96CC-BA5A-444D-B12A-32D04623D779}" type="presOf" srcId="{4F290C73-4061-4D67-BB41-DF04CEC92132}" destId="{5A16525A-678E-4482-8956-B56AFB6D77EA}" srcOrd="0" destOrd="2" presId="urn:microsoft.com/office/officeart/2005/8/layout/list1"/>
    <dgm:cxn modelId="{A3C7D4CD-76FA-482D-BFDC-4CBC40546595}" type="presOf" srcId="{80912714-623C-4E45-8AA6-78F767D11BE1}" destId="{45BF364F-037A-4FAF-9C98-CE3E97B2AE81}" srcOrd="0" destOrd="0" presId="urn:microsoft.com/office/officeart/2005/8/layout/list1"/>
    <dgm:cxn modelId="{167143E0-7C2F-4A04-A4F3-D815E4F8BB9A}" srcId="{7C676C4F-C9C6-426E-A123-AA8D283133DF}" destId="{E768E95C-1A68-4CB3-8199-BB908E7B8842}" srcOrd="1" destOrd="0" parTransId="{5A76E6C0-19C4-439B-9B1E-1F9FD5797583}" sibTransId="{F7488441-0041-417B-B667-3DD6578C1FBD}"/>
    <dgm:cxn modelId="{BF301AE7-7719-4A9B-8BD8-5FDD8AA0A152}" type="presOf" srcId="{A160249C-4FDA-4A9C-AA82-20F109563DCB}" destId="{5A16525A-678E-4482-8956-B56AFB6D77EA}" srcOrd="0" destOrd="1" presId="urn:microsoft.com/office/officeart/2005/8/layout/list1"/>
    <dgm:cxn modelId="{6AB1F9E8-FC53-4B3A-8649-D64888C758EA}" srcId="{80912714-623C-4E45-8AA6-78F767D11BE1}" destId="{4F290C73-4061-4D67-BB41-DF04CEC92132}" srcOrd="2" destOrd="0" parTransId="{23390EC4-94F0-44C1-ABD1-C28C02BE149A}" sibTransId="{1126503C-220F-4845-A5AF-7C97AED08EF8}"/>
    <dgm:cxn modelId="{FB7A86F7-01C2-4EBD-A6E9-883346BA02CB}" srcId="{80912714-623C-4E45-8AA6-78F767D11BE1}" destId="{97C82820-51B7-4A43-BEBD-C8EBFF9C2711}" srcOrd="0" destOrd="0" parTransId="{86063F9C-2367-4A5E-A4A4-B0DB416B1DE0}" sibTransId="{EDCFD1F7-B618-4ED5-AAFE-759C52DBD549}"/>
    <dgm:cxn modelId="{FD9E87FC-A7FD-456F-AB5E-D2E4664A60A3}" type="presOf" srcId="{7C676C4F-C9C6-426E-A123-AA8D283133DF}" destId="{4112E551-16C5-46D1-82B4-21425F4526DB}" srcOrd="1" destOrd="0" presId="urn:microsoft.com/office/officeart/2005/8/layout/list1"/>
    <dgm:cxn modelId="{63A6200D-ECF8-4454-A1F0-892182F37741}" type="presParOf" srcId="{93343BA0-6BE6-4E60-83F6-2A4A2E6493DD}" destId="{03BF460F-F469-4162-962B-A2C41598B0BB}" srcOrd="0" destOrd="0" presId="urn:microsoft.com/office/officeart/2005/8/layout/list1"/>
    <dgm:cxn modelId="{E60D09F5-0A56-4533-8EAE-9D45956182EF}" type="presParOf" srcId="{03BF460F-F469-4162-962B-A2C41598B0BB}" destId="{6E9346A0-C5CF-42A3-BC8D-086CF92C5D94}" srcOrd="0" destOrd="0" presId="urn:microsoft.com/office/officeart/2005/8/layout/list1"/>
    <dgm:cxn modelId="{095AAED1-4A91-40A3-A098-2008D799BCE3}" type="presParOf" srcId="{03BF460F-F469-4162-962B-A2C41598B0BB}" destId="{C23927AD-45B6-4011-A96F-A269BDB7611D}" srcOrd="1" destOrd="0" presId="urn:microsoft.com/office/officeart/2005/8/layout/list1"/>
    <dgm:cxn modelId="{E681253C-C547-4829-84B2-FF4E6CEDF32B}" type="presParOf" srcId="{93343BA0-6BE6-4E60-83F6-2A4A2E6493DD}" destId="{6CD0DDAB-79F1-47F9-9E24-D771D5A39D7E}" srcOrd="1" destOrd="0" presId="urn:microsoft.com/office/officeart/2005/8/layout/list1"/>
    <dgm:cxn modelId="{6137FA72-31ED-408C-AABA-BC26C46AC61D}" type="presParOf" srcId="{93343BA0-6BE6-4E60-83F6-2A4A2E6493DD}" destId="{2C96D5E3-F51E-4B72-A9D7-2A77AA7A17B5}" srcOrd="2" destOrd="0" presId="urn:microsoft.com/office/officeart/2005/8/layout/list1"/>
    <dgm:cxn modelId="{704566A7-CA06-4D0A-8D4F-6B439284DB52}" type="presParOf" srcId="{93343BA0-6BE6-4E60-83F6-2A4A2E6493DD}" destId="{BD0A5ED5-17B5-4AFB-B28F-CA987F8AC188}" srcOrd="3" destOrd="0" presId="urn:microsoft.com/office/officeart/2005/8/layout/list1"/>
    <dgm:cxn modelId="{151A78CB-F52E-4FC1-A91E-B468A5F9217B}" type="presParOf" srcId="{93343BA0-6BE6-4E60-83F6-2A4A2E6493DD}" destId="{EB572ABF-3752-4120-8BE1-ABABFDC846F7}" srcOrd="4" destOrd="0" presId="urn:microsoft.com/office/officeart/2005/8/layout/list1"/>
    <dgm:cxn modelId="{956CAD4B-D257-439A-B1C8-8310816891CD}" type="presParOf" srcId="{EB572ABF-3752-4120-8BE1-ABABFDC846F7}" destId="{45BF364F-037A-4FAF-9C98-CE3E97B2AE81}" srcOrd="0" destOrd="0" presId="urn:microsoft.com/office/officeart/2005/8/layout/list1"/>
    <dgm:cxn modelId="{BA3C09EE-0326-4AA6-9CD2-75F862C17904}" type="presParOf" srcId="{EB572ABF-3752-4120-8BE1-ABABFDC846F7}" destId="{DF062A32-F99C-4E31-A996-496085F56D95}" srcOrd="1" destOrd="0" presId="urn:microsoft.com/office/officeart/2005/8/layout/list1"/>
    <dgm:cxn modelId="{1F17AC8C-64AB-4C37-911F-43CEAA46F4BF}" type="presParOf" srcId="{93343BA0-6BE6-4E60-83F6-2A4A2E6493DD}" destId="{C8F56F7C-208B-4449-A671-49A80C10F0EE}" srcOrd="5" destOrd="0" presId="urn:microsoft.com/office/officeart/2005/8/layout/list1"/>
    <dgm:cxn modelId="{77D99B8F-7FDB-4E30-BAD7-211C46F0E5CD}" type="presParOf" srcId="{93343BA0-6BE6-4E60-83F6-2A4A2E6493DD}" destId="{5A16525A-678E-4482-8956-B56AFB6D77EA}" srcOrd="6" destOrd="0" presId="urn:microsoft.com/office/officeart/2005/8/layout/list1"/>
    <dgm:cxn modelId="{F2DB2DF1-CF0D-4621-9788-BF248C2151C4}" type="presParOf" srcId="{93343BA0-6BE6-4E60-83F6-2A4A2E6493DD}" destId="{84EB6753-FDCA-4F30-AFD4-5E681364D0EC}" srcOrd="7" destOrd="0" presId="urn:microsoft.com/office/officeart/2005/8/layout/list1"/>
    <dgm:cxn modelId="{293FD281-9131-4FD3-8F27-8459D2F2F541}" type="presParOf" srcId="{93343BA0-6BE6-4E60-83F6-2A4A2E6493DD}" destId="{F0D6E314-FCCC-47C0-A68D-F1BAB4CC99CF}" srcOrd="8" destOrd="0" presId="urn:microsoft.com/office/officeart/2005/8/layout/list1"/>
    <dgm:cxn modelId="{A3551415-8B17-4343-A865-9E31C4BACD18}" type="presParOf" srcId="{F0D6E314-FCCC-47C0-A68D-F1BAB4CC99CF}" destId="{331E2266-1860-46CC-9CCC-3ECF0EF8481C}" srcOrd="0" destOrd="0" presId="urn:microsoft.com/office/officeart/2005/8/layout/list1"/>
    <dgm:cxn modelId="{C922E757-1684-4568-B8B2-A7F9466611A8}" type="presParOf" srcId="{F0D6E314-FCCC-47C0-A68D-F1BAB4CC99CF}" destId="{4112E551-16C5-46D1-82B4-21425F4526DB}" srcOrd="1" destOrd="0" presId="urn:microsoft.com/office/officeart/2005/8/layout/list1"/>
    <dgm:cxn modelId="{1C27EB71-0943-45F1-BC17-EC60FCCF888E}" type="presParOf" srcId="{93343BA0-6BE6-4E60-83F6-2A4A2E6493DD}" destId="{20120BEE-5269-443A-AD12-47319CBFC20A}" srcOrd="9" destOrd="0" presId="urn:microsoft.com/office/officeart/2005/8/layout/list1"/>
    <dgm:cxn modelId="{0634E6EA-6636-47FF-83EA-B17A60D7B489}" type="presParOf" srcId="{93343BA0-6BE6-4E60-83F6-2A4A2E6493DD}" destId="{FC62018F-51A4-4CA0-920C-5CF12ADDC0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D5E3-F51E-4B72-A9D7-2A77AA7A17B5}">
      <dsp:nvSpPr>
        <dsp:cNvPr id="0" name=""/>
        <dsp:cNvSpPr/>
      </dsp:nvSpPr>
      <dsp:spPr>
        <a:xfrm>
          <a:off x="0" y="391150"/>
          <a:ext cx="8549879" cy="1543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566" tIns="291592" rIns="6635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More rigour and depth, and support for applicants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Applicants will have an early opportunity to obtain research support, longitudinal guidance/advice, and feedback on their proposal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Some targeted supports for high-ranking project grant applications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sp:txBody>
      <dsp:txXfrm>
        <a:off x="0" y="391150"/>
        <a:ext cx="8549879" cy="1543500"/>
      </dsp:txXfrm>
    </dsp:sp>
    <dsp:sp modelId="{C23927AD-45B6-4011-A96F-A269BDB7611D}">
      <dsp:nvSpPr>
        <dsp:cNvPr id="0" name=""/>
        <dsp:cNvSpPr/>
      </dsp:nvSpPr>
      <dsp:spPr>
        <a:xfrm>
          <a:off x="427493" y="48357"/>
          <a:ext cx="6418881" cy="5001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16" tIns="0" rIns="2262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New and Amplified Process launched Fall 2023</a:t>
          </a:r>
          <a:endParaRPr lang="en-GB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451910" y="72774"/>
        <a:ext cx="6370047" cy="451350"/>
      </dsp:txXfrm>
    </dsp:sp>
    <dsp:sp modelId="{5A16525A-678E-4482-8956-B56AFB6D77EA}">
      <dsp:nvSpPr>
        <dsp:cNvPr id="0" name=""/>
        <dsp:cNvSpPr/>
      </dsp:nvSpPr>
      <dsp:spPr>
        <a:xfrm>
          <a:off x="0" y="2190340"/>
          <a:ext cx="8549879" cy="176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566" tIns="291592" rIns="6635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Newly constituted as part of the amplified process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Currently council has 58 SGAs  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Key CIHR researchers from across USask spanning a breadth of health research, leading research programs and with extensive peer review experience, nationally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sp:txBody>
      <dsp:txXfrm>
        <a:off x="0" y="2190340"/>
        <a:ext cx="8549879" cy="1764000"/>
      </dsp:txXfrm>
    </dsp:sp>
    <dsp:sp modelId="{DF062A32-F99C-4E31-A996-496085F56D95}">
      <dsp:nvSpPr>
        <dsp:cNvPr id="0" name=""/>
        <dsp:cNvSpPr/>
      </dsp:nvSpPr>
      <dsp:spPr>
        <a:xfrm>
          <a:off x="427493" y="1961002"/>
          <a:ext cx="6267283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16" tIns="0" rIns="2262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86B234">
                  <a:lumMod val="20000"/>
                  <a:lumOff val="80000"/>
                </a:srgbClr>
              </a:solidFill>
              <a:latin typeface="Arial"/>
              <a:ea typeface="+mn-ea"/>
              <a:cs typeface="+mn-cs"/>
            </a:rPr>
            <a:t>USask Council of Strategic Grant Advisors </a:t>
          </a:r>
          <a:endParaRPr lang="en-GB" sz="2000" b="1" kern="1200" dirty="0">
            <a:solidFill>
              <a:srgbClr val="86B234">
                <a:lumMod val="20000"/>
                <a:lumOff val="80000"/>
              </a:srgbClr>
            </a:solidFill>
            <a:latin typeface="Arial"/>
            <a:ea typeface="+mn-ea"/>
            <a:cs typeface="+mn-cs"/>
          </a:endParaRPr>
        </a:p>
      </dsp:txBody>
      <dsp:txXfrm>
        <a:off x="447668" y="1981177"/>
        <a:ext cx="6226933" cy="372930"/>
      </dsp:txXfrm>
    </dsp:sp>
    <dsp:sp modelId="{FC62018F-51A4-4CA0-920C-5CF12ADDC028}">
      <dsp:nvSpPr>
        <dsp:cNvPr id="0" name=""/>
        <dsp:cNvSpPr/>
      </dsp:nvSpPr>
      <dsp:spPr>
        <a:xfrm>
          <a:off x="0" y="4390573"/>
          <a:ext cx="8549879" cy="970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566" tIns="291592" rIns="6635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Currently 13 faculty have registered for the amplified program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Paired with SGAs who have relevant background and expertise </a:t>
          </a:r>
          <a:endParaRPr lang="en-GB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sp:txBody>
      <dsp:txXfrm>
        <a:off x="0" y="4390573"/>
        <a:ext cx="8549879" cy="970200"/>
      </dsp:txXfrm>
    </dsp:sp>
    <dsp:sp modelId="{4112E551-16C5-46D1-82B4-21425F4526DB}">
      <dsp:nvSpPr>
        <dsp:cNvPr id="0" name=""/>
        <dsp:cNvSpPr/>
      </dsp:nvSpPr>
      <dsp:spPr>
        <a:xfrm>
          <a:off x="427493" y="4007242"/>
          <a:ext cx="6267283" cy="5471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16" tIns="0" rIns="2262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Faculty Availing Support: Program Participants </a:t>
          </a:r>
          <a:endParaRPr lang="en-GB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454201" y="4033950"/>
        <a:ext cx="6213867" cy="49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CBBC-45F1-4F30-A429-57FC0000166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DB8E-B78F-4508-811B-9E2993A8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626AC-3647-F14B-905E-844C6F117A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BB04D-9B99-4C63-BF7F-4A612C80CC8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34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33D4541-1114-D449-9286-78B0078FACBA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440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0B624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90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216" y="1524000"/>
            <a:ext cx="5090584" cy="44958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524000"/>
            <a:ext cx="5080000" cy="44958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972800" cy="685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6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972800" cy="6858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28750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68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3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762000"/>
            <a:ext cx="4011084" cy="9144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2"/>
            <a:ext cx="6815667" cy="53641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676402"/>
            <a:ext cx="4011084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A40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4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a_Title and Content w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4" y="1447800"/>
            <a:ext cx="11603567" cy="5257800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/>
            </a:lvl1pPr>
            <a:lvl2pPr>
              <a:spcBef>
                <a:spcPts val="300"/>
              </a:spcBef>
              <a:defRPr baseline="0"/>
            </a:lvl2pPr>
            <a:lvl3pPr>
              <a:spcBef>
                <a:spcPts val="0"/>
              </a:spcBef>
              <a:defRPr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4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43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A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49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A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602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A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360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6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6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5067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5067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C00D72-CF87-D048-A84A-75363AC0F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43B79-7B38-B543-9E1A-FCAC11C2D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93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00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72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4FC3B-25F5-E343-AF74-8EC6EE37D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05318-7A1C-4D4F-A85E-E23A779877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7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D6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733A66-5669-1B4A-A9C5-CD1D58974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29F5DD-1176-DB45-84D6-CD73BD218B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8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0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7" y="53181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4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83619-D7D0-9F47-AD00-E38AB704C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E7DBCD-5E97-0E46-98F8-0608EBC59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88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838200"/>
            <a:ext cx="11400367" cy="6096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600200"/>
            <a:ext cx="11400367" cy="4495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 baseline="0">
                <a:solidFill>
                  <a:srgbClr val="006A40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+mn-lt"/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11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DCB66-9CC0-AB49-8C68-9E86F298E35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49" y="231590"/>
            <a:ext cx="1683405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2E2DC-F0E0-3A4D-90ED-9A7C96DF606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29892" y="6249600"/>
            <a:ext cx="2163988" cy="4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68" indent="-269868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377" indent="-457189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566" indent="-457189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556" indent="-38099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745" indent="-38099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6933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122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310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499" indent="-38099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" y="231647"/>
            <a:ext cx="1685544" cy="3779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9800" y="6248400"/>
            <a:ext cx="2164079" cy="4267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165" y="856310"/>
            <a:ext cx="11929668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6A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4290" y="1914131"/>
            <a:ext cx="10106660" cy="4104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5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ihr-irsc.gc.ca/e/54124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presearch.usask.ca/documents/tri-agency/cihr/timeline-spring-2025-cihr-project-grant.pdf" TargetMode="External"/><Relationship Id="rId2" Type="http://schemas.openxmlformats.org/officeDocument/2006/relationships/hyperlink" Target="https://vpresearch.usask.ca/documents/tri-agency/cihr/noi-cihr-project-grant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Manisha.jalla@usask.ca" TargetMode="External"/><Relationship Id="rId5" Type="http://schemas.openxmlformats.org/officeDocument/2006/relationships/hyperlink" Target="mailto:grant.review@usask.ca" TargetMode="External"/><Relationship Id="rId4" Type="http://schemas.openxmlformats.org/officeDocument/2006/relationships/hyperlink" Target="https://vpresearch.usask.ca/research-support/tri-agency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presearch.usask.ca/documents/tri-agency/cihr/oversight-committee/about-amplified-internal-review.pdf" TargetMode="External"/><Relationship Id="rId2" Type="http://schemas.openxmlformats.org/officeDocument/2006/relationships/hyperlink" Target="https://vpresearch.usask.ca/documents/tri-agency/cihr/project-grant/spring-2025noi-cihr-project-grant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presearch.usask.ca/research-support/tri-agency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presearch.usask.ca/documents/tri-agency/cihr/bridge-funding/cihr_bridgefunding_application-form.pdf" TargetMode="External"/><Relationship Id="rId2" Type="http://schemas.openxmlformats.org/officeDocument/2006/relationships/hyperlink" Target="https://cascade.usask.ca/renderfile/94f264f580e9d24d73959f62dce45c68/documents/tri-agency/cihr/bridge-funding/fall-2024cihr-project-grant-program-guidelines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Manisha.jalla@usask.ca" TargetMode="External"/><Relationship Id="rId5" Type="http://schemas.openxmlformats.org/officeDocument/2006/relationships/hyperlink" Target="mailto:cihr.bridgefunding@usask.ca" TargetMode="External"/><Relationship Id="rId4" Type="http://schemas.openxmlformats.org/officeDocument/2006/relationships/hyperlink" Target="https://vpresearch.usask.ca/research-support/tri-agency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saskca1.sharepoint.com/sites/GrantsRepository?xsdata=MDV8MDF8fGVkNDJkNWJlZTVmZjRlYzJlNTA5MDhkYWUzODdmMmE0fDI0YWI2Y2QwNDg3ZTQ3MjI5YmMzZGE5YzQyMzI3NzZjfDB8MHw2MzgwNzI0NzAyNTczMjk0MTd8VW5rbm93bnxWR1ZoYlhOVFpXTjFjbWwwZVZObGNuWnBZMlY4ZXlKV0lqb2lNQzR3TGpBd01EQWlMQ0pRSWpvaVYybHVNeklpTENKQlRpSTZJazkwYUdWeUlpd2lWMVFpT2pFeGZRPT18MXxNVFkzTVRZMU1ESXlORFF3TURzeE5qY3hOalV3TWpJME5EQXdPekU1T20xbFpYUnBibWRmVFZSck1Ga3lWVFJQVkVGMFRXcFJNazVwTURCUFJGSnNURmRLYlZsVVZYUk9WMUUxV20xUk0wMUhXWGhaVjFGNVFIUm9jbVZoWkM1Mk1nPT18ZjZiYTM3MjQwMzU0NDI4YmU1MDkwOGRhZTM4N2YyYTR8NDRmNzRmNGM5MWI5NDMxN2E0OTNjZmE2ZGI1YTczZDg%3D&amp;sdata=WWlPNDlubHNvUEVsS1pQU2tBWFQydzZCZjJlT2Z2QnMrWk93V2Y2aEdXQT0%3D&amp;ovuser=24ab6cd0-487e-4722-9bc3-da9c4232776c%2Cmaj944%40usask.ca&amp;OR=Teams-HL&amp;CT=1683655527320&amp;clickparams=eyJBcHBOYW1lIjoiVGVhbXMtRGVza3RvcCIsIkFwcFZlcnNpb24iOiIyNy8yMzA0MDIwMjcwNSIsIkhhc0ZlZGVyYXRlZFVzZXIiOmZhbHNlfQ%3D%3D" TargetMode="External"/><Relationship Id="rId2" Type="http://schemas.openxmlformats.org/officeDocument/2006/relationships/hyperlink" Target="https://vpresearch.usask.ca/research-support/tri-agency.php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listman.usask.ca/subscriptions/manage_page.php?listname=health_science-l" TargetMode="External"/><Relationship Id="rId4" Type="http://schemas.openxmlformats.org/officeDocument/2006/relationships/hyperlink" Target="mailto:triagency.leaders@usask.c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cihr.bridgefunding@usask.ca" TargetMode="External"/><Relationship Id="rId3" Type="http://schemas.openxmlformats.org/officeDocument/2006/relationships/image" Target="../media/image14.png"/><Relationship Id="rId7" Type="http://schemas.openxmlformats.org/officeDocument/2006/relationships/hyperlink" Target="mailto:Grant.review@usask.c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Manisha.jalla@usask.c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ihr-irsc.gc.ca/e/47382.html" TargetMode="External"/><Relationship Id="rId2" Type="http://schemas.openxmlformats.org/officeDocument/2006/relationships/hyperlink" Target="https://ca1se.voxco.com/SE/?st=10PfBH%2FDtvHlmw79nk7SpcRoJyuwFqOHCCb%2BaqinjJw%3D&amp;LANG=EN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ihr-irsc.gc.ca/e/5232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00" y="0"/>
            <a:ext cx="121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29066" y="343852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 bwMode="auto">
          <a:xfrm>
            <a:off x="769188" y="1014412"/>
            <a:ext cx="10653623" cy="4219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altLang="en-US" dirty="0">
                <a:solidFill>
                  <a:srgbClr val="FFFFFF"/>
                </a:solidFill>
                <a:ea typeface="ＭＳ Ｐゴシック" charset="-128"/>
                <a:cs typeface="Calibri" charset="0"/>
              </a:rPr>
              <a:t>Spring</a:t>
            </a:r>
            <a:r>
              <a:rPr lang="en-US" altLang="en-US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  <a:t> 2025 CIHR Project Grant </a:t>
            </a:r>
            <a:r>
              <a:rPr lang="en-US" altLang="en-US" sz="32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  <a:t>Workshop and Panel Q&amp;A</a:t>
            </a:r>
            <a:br>
              <a:rPr lang="en-US" altLang="en-US" sz="32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</a:br>
            <a:br>
              <a:rPr lang="en-US" altLang="en-US" sz="32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  <a:t>Manisha Jalla </a:t>
            </a:r>
            <a:br>
              <a:rPr lang="en-US" altLang="en-US" sz="24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  <a:t>Research Development Specialist, Office of Vice President Research   </a:t>
            </a:r>
            <a:br>
              <a:rPr lang="en-US" altLang="en-US" sz="24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</a:br>
            <a:br>
              <a:rPr lang="en-US" altLang="en-US" sz="24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</a:b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Calibri" charset="0"/>
              </a:rPr>
              <a:t>January 22</a:t>
            </a:r>
            <a:r>
              <a:rPr lang="en-US" altLang="en-US" sz="20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  <a:t>, 2025; </a:t>
            </a:r>
            <a:r>
              <a:rPr lang="en-US" altLang="en-US" sz="2000" dirty="0">
                <a:solidFill>
                  <a:srgbClr val="FFFFFF"/>
                </a:solidFill>
                <a:ea typeface="ＭＳ Ｐゴシック" charset="-128"/>
                <a:cs typeface="Calibri" charset="0"/>
              </a:rPr>
              <a:t>1</a:t>
            </a:r>
            <a:r>
              <a:rPr lang="en-US" altLang="en-US" sz="20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  <a:t>:30 – 3:00 pm</a:t>
            </a:r>
            <a:br>
              <a:rPr lang="en-US" altLang="en-US" sz="20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+mn-lt"/>
                <a:ea typeface="ＭＳ Ｐゴシック" charset="-128"/>
                <a:cs typeface="Calibri" charset="0"/>
              </a:rPr>
              <a:t>HLTH 1130 (E-wing), Health Science Building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E8563-931F-D24C-8064-F7AE77D57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6248400"/>
            <a:ext cx="2163600" cy="431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3FFEA-0FE0-064B-9AFE-AB7B13F3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5249" y="231590"/>
            <a:ext cx="1683404" cy="3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F29C-F8A4-8177-3677-273BA1EF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3" y="546339"/>
            <a:ext cx="11582394" cy="1049547"/>
          </a:xfrm>
        </p:spPr>
        <p:txBody>
          <a:bodyPr/>
          <a:lstStyle/>
          <a:p>
            <a:r>
              <a:rPr lang="en-US" sz="2800" b="1" i="0" dirty="0">
                <a:solidFill>
                  <a:srgbClr val="333333"/>
                </a:solidFill>
                <a:effectLst/>
                <a:latin typeface="Helvetica Neue"/>
              </a:rPr>
              <a:t>Update to Notice of Recommendation and Notice of Decision templates for the Project Grant competition</a:t>
            </a:r>
            <a:b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91DDB-5F95-31DC-6B41-8B0E10FCD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93" y="1595886"/>
            <a:ext cx="11358110" cy="3991155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Update to Notice of Recommendation and Notice of Decision templates for the Project Grant competition: Message from the Vice-President and Associate Vice-President, Research Programs (Operations) – CIHR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333333"/>
                </a:solidFill>
                <a:latin typeface="Helvetica Neue"/>
              </a:rPr>
              <a:t>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pplicants not see their specific ranking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Helvetica Neue"/>
              </a:rPr>
              <a:t>W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ill be able to see the zone in which their application ranks:</a:t>
            </a:r>
          </a:p>
          <a:p>
            <a:pPr lvl="2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in the bottom 25%, </a:t>
            </a:r>
          </a:p>
          <a:p>
            <a:pPr lvl="2"/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between 25% and 50%, </a:t>
            </a:r>
          </a:p>
          <a:p>
            <a:pPr lvl="2"/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between 50% and 75%, </a:t>
            </a:r>
          </a:p>
          <a:p>
            <a:pPr lvl="2"/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between 75% and 90%, </a:t>
            </a:r>
          </a:p>
          <a:p>
            <a:pPr lvl="2"/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or 90% and above</a:t>
            </a:r>
          </a:p>
        </p:txBody>
      </p:sp>
    </p:spTree>
    <p:extLst>
      <p:ext uri="{BB962C8B-B14F-4D97-AF65-F5344CB8AC3E}">
        <p14:creationId xmlns:p14="http://schemas.microsoft.com/office/powerpoint/2010/main" val="145538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2223" y="154458"/>
            <a:ext cx="336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Internal</a:t>
            </a:r>
            <a:r>
              <a:rPr sz="3600" spc="-20" dirty="0"/>
              <a:t> </a:t>
            </a:r>
            <a:r>
              <a:rPr sz="3600" spc="-10" dirty="0"/>
              <a:t>Review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99604" y="792506"/>
            <a:ext cx="9963785" cy="1365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0" lvl="0" indent="-344805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356870" algn="l"/>
                <a:tab pos="35750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Goal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provide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quality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feedback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researchers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during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final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stages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grant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687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development.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6870" marR="0" lvl="0" indent="-344805" defTabSz="91440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356870" algn="l"/>
                <a:tab pos="35750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2"/>
              </a:rPr>
              <a:t>NOI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timelines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 available on </a:t>
            </a:r>
            <a:r>
              <a:rPr kumimoji="0" lang="en-GB" sz="2000" b="0" i="0" u="sng" strike="noStrike" kern="0" cap="none" spc="-2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4"/>
              </a:rPr>
              <a:t>USask</a:t>
            </a:r>
            <a:r>
              <a:rPr kumimoji="0" lang="en-GB" sz="2000" b="0" i="0" u="sng" strike="noStrike" kern="0" cap="none" spc="-2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4"/>
              </a:rPr>
              <a:t> Tri Agency website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6870" marR="0" lvl="0" indent="-344805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356870" algn="l"/>
                <a:tab pos="35750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Contact: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5"/>
              </a:rPr>
              <a:t>grant.review@usask.ca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6"/>
              </a:rPr>
              <a:t>Manisha.jalla@usask.ca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48576"/>
              </p:ext>
            </p:extLst>
          </p:nvPr>
        </p:nvGraphicFramePr>
        <p:xfrm>
          <a:off x="799604" y="2377676"/>
          <a:ext cx="10770869" cy="3588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DATES/DEADLINES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6F2D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C28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RESUBMISSION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57480" marR="1441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(applications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were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submitted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lang="en-US"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Fall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competition)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0C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8EFC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December 12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FCA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94080" indent="829310" algn="l">
                        <a:lnSpc>
                          <a:spcPct val="100400"/>
                        </a:lnSpc>
                        <a:spcBef>
                          <a:spcPts val="310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February 4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Draft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</a:t>
                      </a:r>
                      <a:r>
                        <a:rPr lang="en-US" sz="1800" b="1" dirty="0">
                          <a:latin typeface="Arial"/>
                          <a:cs typeface="Arial"/>
                        </a:rPr>
                        <a:t>anuary 27,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February 10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Reviews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returned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to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applicants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F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February 20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F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February 24,</a:t>
                      </a:r>
                      <a:r>
                        <a:rPr lang="en-US"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2025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CIHR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Registration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Deadline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4F8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February 5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Compliance Review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Deadline</a:t>
                      </a:r>
                      <a:r>
                        <a:rPr lang="en-US"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8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800" dirty="0" err="1">
                          <a:latin typeface="Arial"/>
                          <a:cs typeface="Arial"/>
                        </a:rPr>
                        <a:t>UnivRS</a:t>
                      </a:r>
                      <a:r>
                        <a:rPr lang="en-GB" sz="1800" dirty="0">
                          <a:latin typeface="Arial"/>
                          <a:cs typeface="Arial"/>
                        </a:rPr>
                        <a:t>)</a:t>
                      </a:r>
                      <a:r>
                        <a:rPr lang="en-GB" sz="1800" spc="-15" dirty="0">
                          <a:latin typeface="Arial"/>
                          <a:cs typeface="Arial"/>
                        </a:rPr>
                        <a:t>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8EF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February 26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800" b="1" spc="-20" dirty="0">
                          <a:latin typeface="Arial"/>
                          <a:cs typeface="Arial"/>
                        </a:rPr>
                        <a:t>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en-GB" sz="1800" b="1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CIHR</a:t>
                      </a:r>
                      <a:r>
                        <a:rPr lang="en-GB" sz="1800" b="1" spc="-1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 Application </a:t>
                      </a:r>
                      <a:r>
                        <a:rPr sz="1800" b="1" spc="-1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Deadline</a:t>
                      </a:r>
                      <a:endParaRPr sz="1800" dirty="0"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800" b="1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March 5</a:t>
                      </a:r>
                      <a:r>
                        <a:rPr sz="1800" b="1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2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 202</a:t>
                      </a:r>
                      <a:r>
                        <a:rPr lang="en-US" sz="1800" b="1" spc="-2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5</a:t>
                      </a:r>
                      <a:endParaRPr sz="1800" dirty="0"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68F2-34E4-A7A2-255D-47245F5E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6" y="245853"/>
            <a:ext cx="12192000" cy="609600"/>
          </a:xfrm>
        </p:spPr>
        <p:txBody>
          <a:bodyPr>
            <a:noAutofit/>
          </a:bodyPr>
          <a:lstStyle/>
          <a:p>
            <a:r>
              <a:rPr lang="en-US" sz="3600" dirty="0"/>
              <a:t>Amplified Internal Review for Project Grant </a:t>
            </a:r>
            <a:endParaRPr lang="en-CA" sz="3600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46AEE148-ACBD-0D19-C6B0-446B1534E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257764"/>
              </p:ext>
            </p:extLst>
          </p:nvPr>
        </p:nvGraphicFramePr>
        <p:xfrm>
          <a:off x="1821060" y="984252"/>
          <a:ext cx="8549879" cy="536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CD715-057E-9DC3-78B5-06716B815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603" y="809490"/>
            <a:ext cx="5133277" cy="4495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Strategic Grant Advisors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CIHR Grant Holder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Peer Review Committee Member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Work with applicants up to submission (resubmission)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Support individualized to applicants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F9159-22C5-C912-788F-39305E152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2944" y="899611"/>
            <a:ext cx="4392103" cy="224265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Grant Facilitation Team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Strategic Grant Advisors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A/V Dean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Research Facilitator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B93B94-EE54-7878-B39C-AF885A1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26" y="123690"/>
            <a:ext cx="10215692" cy="685800"/>
          </a:xfrm>
        </p:spPr>
        <p:txBody>
          <a:bodyPr/>
          <a:lstStyle/>
          <a:p>
            <a:r>
              <a:rPr lang="en-US" sz="3200" b="1" dirty="0"/>
              <a:t>Amplified Review Program: Supports Available</a:t>
            </a:r>
            <a:endParaRPr lang="en-GB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E0D067-9B7F-5AA5-0F70-1B7B16C89D88}"/>
              </a:ext>
            </a:extLst>
          </p:cNvPr>
          <p:cNvSpPr txBox="1">
            <a:spLocks/>
          </p:cNvSpPr>
          <p:nvPr/>
        </p:nvSpPr>
        <p:spPr>
          <a:xfrm>
            <a:off x="3315768" y="4491653"/>
            <a:ext cx="6135880" cy="2242657"/>
          </a:xfrm>
          <a:prstGeom prst="rect">
            <a:avLst/>
          </a:prstGeom>
        </p:spPr>
        <p:txBody>
          <a:bodyPr/>
          <a:lstStyle>
            <a:lvl1pPr marL="269868" indent="-269868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§"/>
              <a:defRPr sz="2600">
                <a:solidFill>
                  <a:srgbClr val="000000"/>
                </a:solidFill>
                <a:latin typeface="+mn-lt"/>
                <a:ea typeface="ＭＳ Ｐゴシック" pitchFamily="-108" charset="-128"/>
                <a:cs typeface="Calibri"/>
              </a:defRPr>
            </a:lvl1pPr>
            <a:lvl2pPr marL="914377" indent="-457189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charset="0"/>
              <a:buAutoNum type="alphaLcParenR"/>
              <a:defRPr sz="2400">
                <a:solidFill>
                  <a:srgbClr val="000000"/>
                </a:solidFill>
                <a:latin typeface="+mn-lt"/>
                <a:ea typeface="ＭＳ Ｐゴシック" pitchFamily="-108" charset="-128"/>
                <a:cs typeface="Calibri"/>
              </a:defRPr>
            </a:lvl2pPr>
            <a:lvl3pPr marL="1371566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pitchFamily="-108" charset="-128"/>
                <a:cs typeface="Calibri"/>
              </a:defRPr>
            </a:lvl3pPr>
            <a:lvl4pPr marL="1752556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-108" charset="-128"/>
                <a:cs typeface="Calibri"/>
              </a:defRPr>
            </a:lvl4pPr>
            <a:lvl5pPr marL="220974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rgbClr val="000000"/>
                </a:solidFill>
                <a:latin typeface="+mn-lt"/>
                <a:ea typeface="ＭＳ Ｐゴシック" pitchFamily="-108" charset="-128"/>
                <a:cs typeface="Calibri"/>
              </a:defRPr>
            </a:lvl5pPr>
            <a:lvl6pPr marL="2666933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18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6pPr>
            <a:lvl7pPr marL="3124122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18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7pPr>
            <a:lvl8pPr marL="3581310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18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8pPr>
            <a:lvl9pPr marL="4038499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18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9pPr>
          </a:lstStyle>
          <a:p>
            <a:r>
              <a:rPr lang="en-US" sz="2000" b="1" kern="0" dirty="0">
                <a:solidFill>
                  <a:srgbClr val="7030A0"/>
                </a:solidFill>
              </a:rPr>
              <a:t>Targeted support ($$) for High Potential Applications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High Ranking Applications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Limited Funding available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chemeClr val="tx1"/>
                </a:solidFill>
              </a:rPr>
              <a:t>Grant Writing/Polishing, Meetings </a:t>
            </a:r>
            <a:r>
              <a:rPr lang="en-US" sz="2000" kern="0" dirty="0" err="1">
                <a:solidFill>
                  <a:schemeClr val="tx1"/>
                </a:solidFill>
              </a:rPr>
              <a:t>etc</a:t>
            </a: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3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32ED-467C-27B6-3464-C7EAB6FB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16" y="762000"/>
            <a:ext cx="11400367" cy="609600"/>
          </a:xfrm>
        </p:spPr>
        <p:txBody>
          <a:bodyPr/>
          <a:lstStyle/>
          <a:p>
            <a:r>
              <a:rPr lang="en-US" sz="3200" dirty="0"/>
              <a:t>Amplified Internal Review for Project Grant contd..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61CA-DF1F-D702-4E64-98B1CD68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NOIs for the amplified review program are being accepted for Fall 2025 (or onwards competition)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If you’d like to work with a Strategic Grant Advisor and avail supports offered through this program </a:t>
            </a:r>
          </a:p>
          <a:p>
            <a:r>
              <a:rPr lang="en-US" dirty="0">
                <a:hlinkClick r:id="rId2"/>
              </a:rPr>
              <a:t>NOI</a:t>
            </a:r>
            <a:r>
              <a:rPr lang="en-US" dirty="0"/>
              <a:t> form and more </a:t>
            </a:r>
            <a:r>
              <a:rPr lang="en-US" dirty="0">
                <a:hlinkClick r:id="rId3"/>
              </a:rPr>
              <a:t>details</a:t>
            </a:r>
            <a:r>
              <a:rPr lang="en-US" dirty="0"/>
              <a:t> are available on USask Tri agency </a:t>
            </a:r>
            <a:r>
              <a:rPr lang="en-US" dirty="0">
                <a:hlinkClick r:id="rId4"/>
              </a:rPr>
              <a:t>website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73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115" y="416301"/>
            <a:ext cx="11929668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7895">
              <a:lnSpc>
                <a:spcPct val="100000"/>
              </a:lnSpc>
              <a:spcBef>
                <a:spcPts val="95"/>
              </a:spcBef>
            </a:pPr>
            <a:r>
              <a:rPr dirty="0"/>
              <a:t>USask</a:t>
            </a:r>
            <a:r>
              <a:rPr spc="-105" dirty="0"/>
              <a:t> </a:t>
            </a:r>
            <a:r>
              <a:rPr dirty="0"/>
              <a:t>CIHR</a:t>
            </a:r>
            <a:r>
              <a:rPr spc="-120" dirty="0"/>
              <a:t> </a:t>
            </a:r>
            <a:r>
              <a:rPr dirty="0"/>
              <a:t>Bridge</a:t>
            </a:r>
            <a:r>
              <a:rPr spc="-105" dirty="0"/>
              <a:t> </a:t>
            </a:r>
            <a:r>
              <a:rPr spc="-10" dirty="0"/>
              <a:t>Funding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3066" y="1258489"/>
            <a:ext cx="1120394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28575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CIHR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Project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Grant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Bridge Funding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Program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supports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USask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faculty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received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score/ranking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Project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Grant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competition,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were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funded,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5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applying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CIHR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funding.</a:t>
            </a:r>
            <a:endParaRPr kumimoji="0" lang="en-US" sz="2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5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Up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to four</a:t>
            </a:r>
            <a:r>
              <a:rPr kumimoji="0" sz="2400" b="1" i="0" u="none" strike="noStrike" kern="0" cap="none" spc="1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(4)</a:t>
            </a:r>
            <a:r>
              <a:rPr kumimoji="0" sz="2400" b="1" i="0" u="none" strike="noStrike" kern="0" cap="none" spc="1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bridge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funding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awards</a:t>
            </a:r>
            <a:r>
              <a:rPr kumimoji="0" sz="2400" b="1" i="0" u="none" strike="noStrike" kern="0" cap="none" spc="-8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$20k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two</a:t>
            </a:r>
            <a:r>
              <a:rPr kumimoji="0" sz="2400" b="1" i="0" u="none" strike="noStrike" kern="0" cap="none" spc="-4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(2) awards</a:t>
            </a:r>
            <a:r>
              <a:rPr kumimoji="0" sz="2400" b="1" i="0" u="none" strike="noStrike" kern="0" cap="none" spc="-8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$40K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00" b="1" i="0" u="none" strike="noStrike" kern="0" cap="none" spc="-5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Fall</a:t>
            </a:r>
            <a:r>
              <a:rPr kumimoji="0" sz="2400" b="1" i="0" u="none" strike="noStrike" kern="0" cap="none" spc="-5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Project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Grant</a:t>
            </a:r>
            <a:r>
              <a:rPr kumimoji="0" sz="2400" b="1" i="0" u="none" strike="noStrike" kern="0" cap="none" spc="-4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202</a:t>
            </a:r>
            <a:r>
              <a:rPr lang="en-US" sz="2400" b="1" kern="0" dirty="0">
                <a:solidFill>
                  <a:srgbClr val="004F2F"/>
                </a:solidFill>
                <a:latin typeface="Arial"/>
                <a:cs typeface="Arial"/>
              </a:rPr>
              <a:t>4</a:t>
            </a:r>
            <a:r>
              <a:rPr kumimoji="0" sz="2400" b="1" i="0" u="none" strike="noStrike" kern="0" cap="none" spc="-5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004F2F"/>
                </a:solidFill>
                <a:effectLst/>
                <a:uLnTx/>
                <a:uFillTx/>
                <a:latin typeface="Arial"/>
                <a:cs typeface="Arial"/>
              </a:rPr>
              <a:t>competition</a:t>
            </a:r>
            <a:endParaRPr kumimoji="0" lang="en-US" sz="2400" b="1" i="0" u="none" strike="noStrike" kern="0" cap="none" spc="-10" normalizeH="0" baseline="0" noProof="0" dirty="0">
              <a:ln>
                <a:noFill/>
              </a:ln>
              <a:solidFill>
                <a:srgbClr val="004F2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-10" normalizeH="0" baseline="0" noProof="0" dirty="0">
              <a:ln>
                <a:noFill/>
              </a:ln>
              <a:solidFill>
                <a:srgbClr val="004F2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pc="-10" dirty="0">
                <a:solidFill>
                  <a:srgbClr val="004F2F"/>
                </a:solidFill>
                <a:latin typeface="Arial"/>
                <a:cs typeface="Arial"/>
                <a:hlinkClick r:id="rId2"/>
              </a:rPr>
              <a:t>Guidelines</a:t>
            </a:r>
            <a:r>
              <a:rPr lang="en-US" sz="2000" b="1" kern="0" spc="-10" dirty="0">
                <a:solidFill>
                  <a:srgbClr val="004F2F"/>
                </a:solidFill>
                <a:latin typeface="Arial"/>
                <a:cs typeface="Arial"/>
              </a:rPr>
              <a:t> </a:t>
            </a:r>
            <a:r>
              <a:rPr lang="en-US" sz="2000" kern="0" spc="-10" dirty="0">
                <a:latin typeface="Arial"/>
                <a:cs typeface="Arial"/>
              </a:rPr>
              <a:t>and</a:t>
            </a:r>
            <a:r>
              <a:rPr lang="en-US" sz="2000" kern="0" spc="-10" dirty="0">
                <a:solidFill>
                  <a:srgbClr val="004F2F"/>
                </a:solidFill>
                <a:latin typeface="Arial"/>
                <a:cs typeface="Arial"/>
              </a:rPr>
              <a:t> </a:t>
            </a:r>
            <a:r>
              <a:rPr lang="en-US" sz="2000" b="1" kern="0" spc="-10" dirty="0">
                <a:solidFill>
                  <a:srgbClr val="004F2F"/>
                </a:solidFill>
                <a:latin typeface="Arial"/>
                <a:cs typeface="Arial"/>
                <a:hlinkClick r:id="rId3"/>
              </a:rPr>
              <a:t>Application form </a:t>
            </a:r>
            <a:r>
              <a:rPr lang="en-US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are available on the </a:t>
            </a:r>
            <a:r>
              <a:rPr lang="en-US" sz="2000" kern="0" dirty="0">
                <a:solidFill>
                  <a:sysClr val="windowText" lastClr="000000"/>
                </a:solidFill>
                <a:latin typeface="Arial"/>
                <a:cs typeface="Arial"/>
                <a:hlinkClick r:id="rId4"/>
              </a:rPr>
              <a:t>website</a:t>
            </a:r>
            <a:r>
              <a:rPr lang="en-US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(</a:t>
            </a:r>
            <a:r>
              <a:rPr lang="en-US" sz="16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see under CIHR Internal Funding tab)</a:t>
            </a:r>
            <a:endParaRPr lang="en-US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NOTE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Applications must</a:t>
            </a:r>
            <a:r>
              <a:rPr kumimoji="0" sz="20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undergone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formal</a:t>
            </a:r>
            <a:r>
              <a:rPr kumimoji="0" sz="20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USask</a:t>
            </a:r>
            <a:r>
              <a:rPr kumimoji="0" sz="20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CIHR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Internal</a:t>
            </a:r>
            <a:r>
              <a:rPr kumimoji="0" sz="2000" b="1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Review</a:t>
            </a:r>
            <a:endParaRPr kumimoji="0" lang="en-US" sz="20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81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89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Contact: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5"/>
              </a:rPr>
              <a:t>cihr.bridgefunding@usask.ca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6"/>
              </a:rPr>
              <a:t>Manisha.jalla@usask.ca</a:t>
            </a:r>
            <a:endParaRPr kumimoji="0" lang="en-US" sz="2000" b="0" i="0" u="sng" strike="noStrike" kern="0" cap="none" spc="-1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>
                <a:solidFill>
                  <a:srgbClr val="92D050"/>
                </a:solidFill>
              </a:uFill>
              <a:latin typeface="Arial"/>
              <a:cs typeface="Arial"/>
            </a:endParaRPr>
          </a:p>
          <a:p>
            <a:pPr marL="889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166" y="637516"/>
            <a:ext cx="11929668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95"/>
              </a:spcBef>
            </a:pPr>
            <a:r>
              <a:rPr dirty="0"/>
              <a:t>CIHR</a:t>
            </a:r>
            <a:r>
              <a:rPr spc="-150" dirty="0"/>
              <a:t> </a:t>
            </a:r>
            <a:r>
              <a:rPr dirty="0"/>
              <a:t>Project</a:t>
            </a:r>
            <a:r>
              <a:rPr spc="-135" dirty="0"/>
              <a:t> </a:t>
            </a:r>
            <a:r>
              <a:rPr dirty="0"/>
              <a:t>Grant</a:t>
            </a:r>
            <a:r>
              <a:rPr spc="-130" dirty="0"/>
              <a:t> </a:t>
            </a:r>
            <a:r>
              <a:rPr dirty="0"/>
              <a:t>Resources</a:t>
            </a:r>
            <a:r>
              <a:rPr spc="-135" dirty="0"/>
              <a:t> </a:t>
            </a:r>
            <a:r>
              <a:rPr spc="-10" dirty="0"/>
              <a:t>Available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691" y="1674130"/>
            <a:ext cx="10770870" cy="4875053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469265" marR="0" lvl="0" indent="-457200" defTabSz="91440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Slides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previous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workshops</a:t>
            </a:r>
            <a:endParaRPr kumimoji="0" lang="en-US" sz="28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26465" lvl="1" indent="-457200">
              <a:spcBef>
                <a:spcPts val="1055"/>
              </a:spcBef>
              <a:buSzPct val="75000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lang="en-US" sz="2800" dirty="0">
                <a:hlinkClick r:id="rId2"/>
              </a:rPr>
              <a:t>Tri-Agency Research Support - Office of the Vice President Research - Research | University of Saskatchewan (usask.ca)</a:t>
            </a:r>
            <a:r>
              <a:rPr lang="en-US" sz="28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5080" lvl="0" indent="-457200" defTabSz="914400" eaLnBrk="1" fontAlgn="auto" latinLnBrk="0" hangingPunct="1">
              <a:lnSpc>
                <a:spcPct val="100299"/>
              </a:lnSpc>
              <a:spcBef>
                <a:spcPts val="1945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Successful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CIHR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grant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examples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USask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Grants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repository </a:t>
            </a:r>
            <a:r>
              <a:rPr kumimoji="0" sz="24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3"/>
              </a:rPr>
              <a:t>https://share.usask.ca/go/ovpr/grants_repository/Pages/CIHR-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 </a:t>
            </a:r>
            <a:r>
              <a:rPr kumimoji="0" sz="24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3"/>
              </a:rPr>
              <a:t>Examples.aspx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382270" lvl="0" indent="-457200" defTabSz="914400" eaLnBrk="1" fontAlgn="auto" latinLnBrk="0" hangingPunct="1">
              <a:lnSpc>
                <a:spcPct val="100200"/>
              </a:lnSpc>
              <a:spcBef>
                <a:spcPts val="1780"/>
              </a:spcBef>
              <a:spcAft>
                <a:spcPts val="0"/>
              </a:spcAft>
              <a:buClrTx/>
              <a:buSzPct val="75000"/>
              <a:buFontTx/>
              <a:buChar char="•"/>
              <a:tabLst>
                <a:tab pos="469265" algn="l"/>
                <a:tab pos="469900" algn="l"/>
                <a:tab pos="362204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Grant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deadlines,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internal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review</a:t>
            </a:r>
            <a:r>
              <a:rPr kumimoji="0" sz="2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workshop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distributed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through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2800" b="0" i="0" u="sng" strike="noStrike" kern="0" cap="none" spc="0" normalizeH="0" baseline="0" noProof="0" dirty="0">
                <a:ln>
                  <a:noFill/>
                </a:ln>
                <a:solidFill>
                  <a:srgbClr val="BCD500"/>
                </a:solidFill>
                <a:effectLst/>
                <a:uLnTx/>
                <a:uFill>
                  <a:solidFill>
                    <a:srgbClr val="BCD500"/>
                  </a:solidFill>
                </a:uFill>
                <a:latin typeface="Arial"/>
                <a:cs typeface="Arial"/>
                <a:hlinkClick r:id="rId4"/>
              </a:rPr>
              <a:t>triagency.leaders@usask.ca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rgbClr val="BCD5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(dedicated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TriAgency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communication)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via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CIHR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Research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Listserv </a:t>
            </a: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5"/>
              </a:rPr>
              <a:t>Health</a:t>
            </a:r>
            <a:r>
              <a:rPr kumimoji="0" sz="2400" b="0" i="0" u="sng" strike="noStrike" kern="0" cap="none" spc="-95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kumimoji="0" sz="24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5"/>
              </a:rPr>
              <a:t>Sciences/CIHR/SHRF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562" y="1018971"/>
            <a:ext cx="9977144" cy="5567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spc="-150" dirty="0"/>
              <a:t> </a:t>
            </a:r>
            <a:r>
              <a:rPr dirty="0"/>
              <a:t>more</a:t>
            </a:r>
            <a:r>
              <a:rPr spc="-135" dirty="0"/>
              <a:t> </a:t>
            </a:r>
            <a:r>
              <a:rPr dirty="0"/>
              <a:t>information,</a:t>
            </a:r>
            <a:r>
              <a:rPr spc="-140" dirty="0"/>
              <a:t> </a:t>
            </a:r>
            <a:r>
              <a:rPr dirty="0"/>
              <a:t>please</a:t>
            </a:r>
            <a:r>
              <a:rPr spc="-120" dirty="0"/>
              <a:t> </a:t>
            </a:r>
            <a:r>
              <a:rPr spc="-10" dirty="0"/>
              <a:t>contact: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9245" y="2038533"/>
            <a:ext cx="7727662" cy="360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0785" y="3574725"/>
            <a:ext cx="2438264" cy="2917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299" y="5110917"/>
            <a:ext cx="3372137" cy="3647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63545" y="1845259"/>
            <a:ext cx="7750809" cy="412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20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Manisha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Jalla,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Research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Development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Specialist </a:t>
            </a:r>
            <a:r>
              <a:rPr kumimoji="0" sz="28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6"/>
              </a:rPr>
              <a:t>Manisha.jalla@usask.ca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021205" marR="2011045" lvl="0" indent="6350" algn="ctr" defTabSz="914400" eaLnBrk="1" fontAlgn="auto" latinLnBrk="0" hangingPunct="1">
              <a:lnSpc>
                <a:spcPct val="1201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Internal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Review </a:t>
            </a:r>
            <a:r>
              <a:rPr kumimoji="0" sz="28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7"/>
              </a:rPr>
              <a:t>grant.review@usask.ca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573530" marR="1562100" lvl="0" indent="1270" algn="ctr" defTabSz="914400" eaLnBrk="1" fontAlgn="auto" latinLnBrk="0" hangingPunct="1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CIHR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Bridge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Funding </a:t>
            </a:r>
            <a:r>
              <a:rPr kumimoji="0" sz="2800" b="0" i="0" u="sng" strike="noStrike" kern="0" cap="none" spc="-1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>
                  <a:solidFill>
                    <a:srgbClr val="92D050"/>
                  </a:solidFill>
                </a:uFill>
                <a:latin typeface="Arial"/>
                <a:cs typeface="Arial"/>
                <a:hlinkClick r:id="rId8"/>
              </a:rPr>
              <a:t>cihr.bridgefunding@usask.ca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AABF46-9BB2-CEDC-3CE5-D86A25914EF9}"/>
              </a:ext>
            </a:extLst>
          </p:cNvPr>
          <p:cNvSpPr txBox="1">
            <a:spLocks/>
          </p:cNvSpPr>
          <p:nvPr/>
        </p:nvSpPr>
        <p:spPr>
          <a:xfrm>
            <a:off x="1295400" y="1143000"/>
            <a:ext cx="9144000" cy="106680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baseline="0">
                <a:solidFill>
                  <a:srgbClr val="000000"/>
                </a:solidFill>
                <a:latin typeface="+mn-lt"/>
                <a:ea typeface="ＭＳ Ｐゴシック" pitchFamily="-108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r>
              <a:rPr lang="en-US" sz="7200" i="1" kern="0"/>
              <a:t>Thank-you!</a:t>
            </a:r>
            <a:endParaRPr lang="en-US" sz="7200" i="1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9F0818-894D-C702-AF69-51DE7FCE7F2C}"/>
              </a:ext>
            </a:extLst>
          </p:cNvPr>
          <p:cNvSpPr txBox="1">
            <a:spLocks/>
          </p:cNvSpPr>
          <p:nvPr/>
        </p:nvSpPr>
        <p:spPr bwMode="auto">
          <a:xfrm>
            <a:off x="457200" y="2971800"/>
            <a:ext cx="1097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r>
              <a:rPr lang="en-US" sz="7200" dirty="0"/>
              <a:t>	</a:t>
            </a:r>
            <a:r>
              <a:rPr lang="en-US" sz="6600" dirty="0"/>
              <a:t>Questions…?</a:t>
            </a:r>
          </a:p>
          <a:p>
            <a:r>
              <a:rPr lang="en-US" sz="6600" kern="0" dirty="0"/>
              <a:t>                           …Comments?  </a:t>
            </a:r>
          </a:p>
        </p:txBody>
      </p:sp>
    </p:spTree>
    <p:extLst>
      <p:ext uri="{BB962C8B-B14F-4D97-AF65-F5344CB8AC3E}">
        <p14:creationId xmlns:p14="http://schemas.microsoft.com/office/powerpoint/2010/main" val="53680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9861" y="1023535"/>
            <a:ext cx="6420243" cy="5613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8110">
              <a:lnSpc>
                <a:spcPct val="100000"/>
              </a:lnSpc>
              <a:spcBef>
                <a:spcPts val="95"/>
              </a:spcBef>
            </a:pPr>
            <a:r>
              <a:rPr dirty="0"/>
              <a:t>Land</a:t>
            </a:r>
            <a:r>
              <a:rPr spc="-105" dirty="0"/>
              <a:t> </a:t>
            </a:r>
            <a:r>
              <a:rPr spc="-10" dirty="0"/>
              <a:t>Acknowledgement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844" y="2170887"/>
            <a:ext cx="11237595" cy="3076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1635" algn="l"/>
              </a:tabLst>
              <a:defRPr/>
            </a:pP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4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4000" b="0" i="1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gather</a:t>
            </a:r>
            <a:r>
              <a:rPr kumimoji="0" sz="40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sz="400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today,</a:t>
            </a:r>
            <a:r>
              <a:rPr kumimoji="0" sz="4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40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acknowledge</a:t>
            </a:r>
            <a:r>
              <a:rPr kumimoji="0" sz="40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4000" b="0" i="1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4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Treaty</a:t>
            </a:r>
            <a:r>
              <a:rPr kumimoji="0" sz="40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Territory</a:t>
            </a:r>
            <a:r>
              <a:rPr kumimoji="0" sz="4000" b="0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400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4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Homeland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40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Métis.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We</a:t>
            </a:r>
            <a:r>
              <a:rPr kumimoji="0" sz="40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pay</a:t>
            </a:r>
            <a:r>
              <a:rPr kumimoji="0" sz="40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our</a:t>
            </a:r>
            <a:r>
              <a:rPr kumimoji="0" sz="400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respect</a:t>
            </a:r>
            <a:r>
              <a:rPr kumimoji="0" sz="400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4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40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First</a:t>
            </a:r>
            <a:r>
              <a:rPr kumimoji="0" sz="40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Nations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4000" b="0" i="1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Métis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ancestors</a:t>
            </a:r>
            <a:r>
              <a:rPr kumimoji="0" sz="400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400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place</a:t>
            </a:r>
            <a:r>
              <a:rPr kumimoji="0" sz="4000" b="0" i="1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reaffirm</a:t>
            </a:r>
            <a:r>
              <a:rPr kumimoji="0" sz="40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our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relationship</a:t>
            </a:r>
            <a:r>
              <a:rPr kumimoji="0" sz="400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40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4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another.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C8DC-364D-42EC-BA7A-B3009DFF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29" y="12077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CA" sz="4000" dirty="0"/>
              <a:t>USask Project Grant </a:t>
            </a:r>
            <a:r>
              <a:rPr lang="en-CA" sz="4000"/>
              <a:t>Results 2019-2024</a:t>
            </a:r>
            <a:endParaRPr lang="en-CA" sz="4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8FA935-E7BC-4762-B4F7-4BEAAFC68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824952"/>
              </p:ext>
            </p:extLst>
          </p:nvPr>
        </p:nvGraphicFramePr>
        <p:xfrm>
          <a:off x="888521" y="874144"/>
          <a:ext cx="9532189" cy="5389296"/>
        </p:xfrm>
        <a:graphic>
          <a:graphicData uri="http://schemas.openxmlformats.org/drawingml/2006/table">
            <a:tbl>
              <a:tblPr/>
              <a:tblGrid>
                <a:gridCol w="853151">
                  <a:extLst>
                    <a:ext uri="{9D8B030D-6E8A-4147-A177-3AD203B41FA5}">
                      <a16:colId xmlns:a16="http://schemas.microsoft.com/office/drawing/2014/main" val="1610272398"/>
                    </a:ext>
                  </a:extLst>
                </a:gridCol>
                <a:gridCol w="741179">
                  <a:extLst>
                    <a:ext uri="{9D8B030D-6E8A-4147-A177-3AD203B41FA5}">
                      <a16:colId xmlns:a16="http://schemas.microsoft.com/office/drawing/2014/main" val="2267163799"/>
                    </a:ext>
                  </a:extLst>
                </a:gridCol>
                <a:gridCol w="762505">
                  <a:extLst>
                    <a:ext uri="{9D8B030D-6E8A-4147-A177-3AD203B41FA5}">
                      <a16:colId xmlns:a16="http://schemas.microsoft.com/office/drawing/2014/main" val="1998383063"/>
                    </a:ext>
                  </a:extLst>
                </a:gridCol>
                <a:gridCol w="681922">
                  <a:extLst>
                    <a:ext uri="{9D8B030D-6E8A-4147-A177-3AD203B41FA5}">
                      <a16:colId xmlns:a16="http://schemas.microsoft.com/office/drawing/2014/main" val="1012275957"/>
                    </a:ext>
                  </a:extLst>
                </a:gridCol>
                <a:gridCol w="782058">
                  <a:extLst>
                    <a:ext uri="{9D8B030D-6E8A-4147-A177-3AD203B41FA5}">
                      <a16:colId xmlns:a16="http://schemas.microsoft.com/office/drawing/2014/main" val="1082379227"/>
                    </a:ext>
                  </a:extLst>
                </a:gridCol>
                <a:gridCol w="684898">
                  <a:extLst>
                    <a:ext uri="{9D8B030D-6E8A-4147-A177-3AD203B41FA5}">
                      <a16:colId xmlns:a16="http://schemas.microsoft.com/office/drawing/2014/main" val="2635330344"/>
                    </a:ext>
                  </a:extLst>
                </a:gridCol>
                <a:gridCol w="762505">
                  <a:extLst>
                    <a:ext uri="{9D8B030D-6E8A-4147-A177-3AD203B41FA5}">
                      <a16:colId xmlns:a16="http://schemas.microsoft.com/office/drawing/2014/main" val="804335521"/>
                    </a:ext>
                  </a:extLst>
                </a:gridCol>
                <a:gridCol w="762505">
                  <a:extLst>
                    <a:ext uri="{9D8B030D-6E8A-4147-A177-3AD203B41FA5}">
                      <a16:colId xmlns:a16="http://schemas.microsoft.com/office/drawing/2014/main" val="2599485968"/>
                    </a:ext>
                  </a:extLst>
                </a:gridCol>
                <a:gridCol w="693187">
                  <a:extLst>
                    <a:ext uri="{9D8B030D-6E8A-4147-A177-3AD203B41FA5}">
                      <a16:colId xmlns:a16="http://schemas.microsoft.com/office/drawing/2014/main" val="1048033894"/>
                    </a:ext>
                  </a:extLst>
                </a:gridCol>
                <a:gridCol w="936093">
                  <a:extLst>
                    <a:ext uri="{9D8B030D-6E8A-4147-A177-3AD203B41FA5}">
                      <a16:colId xmlns:a16="http://schemas.microsoft.com/office/drawing/2014/main" val="885771560"/>
                    </a:ext>
                  </a:extLst>
                </a:gridCol>
                <a:gridCol w="1182072">
                  <a:extLst>
                    <a:ext uri="{9D8B030D-6E8A-4147-A177-3AD203B41FA5}">
                      <a16:colId xmlns:a16="http://schemas.microsoft.com/office/drawing/2014/main" val="3159387857"/>
                    </a:ext>
                  </a:extLst>
                </a:gridCol>
                <a:gridCol w="690114">
                  <a:extLst>
                    <a:ext uri="{9D8B030D-6E8A-4147-A177-3AD203B41FA5}">
                      <a16:colId xmlns:a16="http://schemas.microsoft.com/office/drawing/2014/main" val="3591927313"/>
                    </a:ext>
                  </a:extLst>
                </a:gridCol>
              </a:tblGrid>
              <a:tr h="418142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2021</a:t>
                      </a: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  <a:p>
                      <a:pPr algn="ctr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2022</a:t>
                      </a: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     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2022</a:t>
                      </a: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     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2023</a:t>
                      </a: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 2024</a:t>
                      </a:r>
                    </a:p>
                  </a:txBody>
                  <a:tcPr marL="4763" marR="47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01186"/>
                  </a:ext>
                </a:extLst>
              </a:tr>
              <a:tr h="452676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CIHR Award ($) 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276,424,907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282,219,435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254,719,262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283,743,584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325,000,000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325,000,000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325,000,000</a:t>
                      </a:r>
                    </a:p>
                    <a:p>
                      <a:pPr algn="ctr" fontAlgn="b"/>
                      <a:endParaRPr lang="en-C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325,000,000</a:t>
                      </a:r>
                    </a:p>
                    <a:p>
                      <a:pPr algn="ctr" fontAlgn="b"/>
                      <a:endParaRPr lang="en-C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325,000,000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325,000,000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325,000,000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72847"/>
                  </a:ext>
                </a:extLst>
              </a:tr>
              <a:tr h="39682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USask CIHR Award ($)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1,847,475</a:t>
                      </a:r>
                      <a:endParaRPr lang="en-CA" sz="1100" b="1" i="0" u="none" strike="noStrike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3,205,351</a:t>
                      </a:r>
                      <a:endParaRPr lang="en-CA" sz="1100" b="1" i="0" u="none" strike="noStrike" kern="1200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3,262,296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1,875,781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4,453,402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4,145,226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4,061,076</a:t>
                      </a:r>
                      <a:endParaRPr lang="en-CA" sz="1100" b="1" i="0" u="none" strike="noStrike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1,852,140 </a:t>
                      </a:r>
                      <a:endParaRPr lang="en-CA" sz="1100" b="1" i="0" u="none" strike="noStrike" kern="1200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7,184,452</a:t>
                      </a:r>
                      <a:endParaRPr lang="en-CA" sz="1100" b="1" i="0" u="none" strike="noStrike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4,862,701 </a:t>
                      </a:r>
                      <a:endParaRPr lang="en-CA" sz="1100" b="1" i="0" u="none" strike="noStrike" kern="1200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3,811,352 </a:t>
                      </a:r>
                      <a:endParaRPr lang="en-CA" sz="1100" b="1" i="0" u="none" strike="noStrike" kern="1200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32343"/>
                  </a:ext>
                </a:extLst>
              </a:tr>
              <a:tr h="39682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USask of National (%)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567682"/>
                  </a:ext>
                </a:extLst>
              </a:tr>
              <a:tr h="27612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C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Rank - U15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CA" sz="1100" b="1" i="0" u="none" strike="noStrike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sng" strike="noStrike" kern="1200" dirty="0">
                          <a:solidFill>
                            <a:srgbClr val="28905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sng" strike="noStrike" kern="1200" dirty="0">
                          <a:solidFill>
                            <a:srgbClr val="28905E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sng" strike="noStrike" kern="1200" dirty="0">
                        <a:solidFill>
                          <a:srgbClr val="28905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7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42506"/>
                  </a:ext>
                </a:extLst>
              </a:tr>
              <a:tr h="39682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USask Application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CA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CA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275001"/>
                  </a:ext>
                </a:extLst>
              </a:tr>
              <a:tr h="39682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USask of National (%) 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94439"/>
                  </a:ext>
                </a:extLst>
              </a:tr>
              <a:tr h="26927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39069"/>
                  </a:ext>
                </a:extLst>
              </a:tr>
              <a:tr h="396822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Success  (%)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17.1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21.3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16.9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20.4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25.9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18.05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127659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USask Success  (%)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</a:t>
                      </a:r>
                      <a:endParaRPr lang="en-CA" sz="11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13.8</a:t>
                      </a:r>
                      <a:endParaRPr lang="en-CA" sz="1100" b="1" i="0" u="none" strike="noStrike" kern="12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20.0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19.3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18.8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41.9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22.58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49690"/>
                  </a:ext>
                </a:extLst>
              </a:tr>
              <a:tr h="315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1E782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1" i="0" u="none" strike="noStrike" dirty="0">
                        <a:solidFill>
                          <a:srgbClr val="1E782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5484"/>
                  </a:ext>
                </a:extLst>
              </a:tr>
              <a:tr h="37738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Underwent IR (%)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06952"/>
                  </a:ext>
                </a:extLst>
              </a:tr>
              <a:tr h="55876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Awarded IR (%)</a:t>
                      </a:r>
                    </a:p>
                  </a:txBody>
                  <a:tcPr marL="0" marR="0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(3/4)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r>
                        <a:rPr lang="en-US" sz="1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(2/3)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 </a:t>
                      </a:r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(5/6)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 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(2/3)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(6/6)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(1/6)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(5/7)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(2/6)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(5/9)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(6/13)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(5/7)</a:t>
                      </a: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6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4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4AAF-65C0-F92B-F80A-2E4D6445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7" y="366622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CA" dirty="0"/>
              <a:t>CIHR Project Grant Competition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57E8-4190-4CC4-71C7-373ACE7C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33" y="1233578"/>
            <a:ext cx="11603567" cy="525780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University of Saskatchewan has been making steady progress on CIHR Project Grant accomplishment</a:t>
            </a:r>
            <a:endParaRPr lang="en-US" sz="2400" dirty="0"/>
          </a:p>
          <a:p>
            <a:r>
              <a:rPr lang="en-US" sz="2400" dirty="0"/>
              <a:t>We’ve made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gains in CIHR Project Grant funding success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2010 to 2015 (6 years): USask had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applications/competition with a funding success rate of 10% (compared to 17% nationally)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2016 to 2021 (6 years): USask had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33/competition with a funding success rate of 15% (compared to 17% nationally) 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2022 to 2023 (2 years): USask had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33/competition with a funding success rate of 27% (compared to 26% nationally)  </a:t>
            </a:r>
          </a:p>
          <a:p>
            <a:pPr lvl="1"/>
            <a:r>
              <a:rPr lang="en-US" sz="2100" dirty="0"/>
              <a:t>….and for the most recent Spring 2024 competition (</a:t>
            </a:r>
            <a:r>
              <a:rPr lang="en-US" sz="2100" b="1" dirty="0"/>
              <a:t>22.58% compared to 18.05% nationally</a:t>
            </a:r>
            <a:r>
              <a:rPr lang="en-US" sz="2100" dirty="0"/>
              <a:t>) we had 8 unsuccessful applications with scores ≥4.0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USask was ranked #3 and #1 [funding success] in U15 for Spring and Fall 2023 competitions respectively</a:t>
            </a:r>
          </a:p>
          <a:p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USask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awarded more than $12M in Project Grant funding in calendar year 2023 – the most in our institution’s history</a:t>
            </a:r>
          </a:p>
          <a:p>
            <a:r>
              <a:rPr lang="en-US" sz="2400" dirty="0"/>
              <a:t>Concerted efforts to elevate success (to at least match national average) have yielded results ie.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CIHR Task Force, CIHR Oversight Workgroup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544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9112-686E-12EB-FB69-3794D187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Grant Funding Awarded – U15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1" y="1447800"/>
            <a:ext cx="89153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1CD8-45B4-8DF7-54FA-75F5269F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Grant Application Success – U15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8991600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B6A2-A7CA-1442-A743-7587301D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571639"/>
            <a:ext cx="11929668" cy="615553"/>
          </a:xfrm>
        </p:spPr>
        <p:txBody>
          <a:bodyPr/>
          <a:lstStyle/>
          <a:p>
            <a:pPr algn="ctr"/>
            <a:r>
              <a:rPr lang="en-US" sz="4000" dirty="0"/>
              <a:t>Fall 2023 and Spring 2024 Results: Highlights 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202A8-03A6-188B-FEBD-08FE1A77C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37" y="1707503"/>
            <a:ext cx="11234057" cy="4308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masis MT Pro" panose="02040504050005020304" pitchFamily="18" charset="0"/>
              </a:rPr>
              <a:t>62 (31+31) applications were submitted and 20 were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434"/>
                </a:solidFill>
                <a:latin typeface="Amasis MT Pro" panose="02040504050005020304" pitchFamily="18" charset="0"/>
              </a:rPr>
              <a:t>USask Success Rate: 41.9% </a:t>
            </a:r>
            <a:r>
              <a:rPr lang="en-US" sz="1600" b="1" dirty="0">
                <a:solidFill>
                  <a:srgbClr val="007434"/>
                </a:solidFill>
                <a:latin typeface="Amasis MT Pro" panose="02040504050005020304" pitchFamily="18" charset="0"/>
              </a:rPr>
              <a:t>(Fall 2023); </a:t>
            </a:r>
            <a:r>
              <a:rPr lang="en-US" sz="1600" dirty="0">
                <a:solidFill>
                  <a:srgbClr val="007434"/>
                </a:solidFill>
                <a:latin typeface="Amasis MT Pro" panose="02040504050005020304" pitchFamily="18" charset="0"/>
              </a:rPr>
              <a:t> </a:t>
            </a:r>
            <a:r>
              <a:rPr lang="en-US" sz="2800" dirty="0">
                <a:latin typeface="Amasis MT Pro" panose="02040504050005020304" pitchFamily="18" charset="0"/>
              </a:rPr>
              <a:t>National Success Rate: 24.3%</a:t>
            </a:r>
          </a:p>
          <a:p>
            <a:pPr lvl="8"/>
            <a:r>
              <a:rPr lang="en-US" sz="2800" b="1" dirty="0">
                <a:solidFill>
                  <a:srgbClr val="007434"/>
                </a:solidFill>
                <a:latin typeface="Amasis MT Pro" panose="02040504050005020304" pitchFamily="18" charset="0"/>
              </a:rPr>
              <a:t>  22.5%</a:t>
            </a:r>
            <a:r>
              <a:rPr lang="en-US" sz="2800" dirty="0">
                <a:latin typeface="Amasis MT Pro" panose="02040504050005020304" pitchFamily="18" charset="0"/>
              </a:rPr>
              <a:t> </a:t>
            </a:r>
            <a:r>
              <a:rPr lang="en-US" sz="1600" b="1" dirty="0">
                <a:solidFill>
                  <a:srgbClr val="007434"/>
                </a:solidFill>
                <a:latin typeface="Amasis MT Pro" panose="02040504050005020304" pitchFamily="18" charset="0"/>
              </a:rPr>
              <a:t>(Spring 2024); </a:t>
            </a:r>
            <a:r>
              <a:rPr lang="en-US" sz="2800" dirty="0">
                <a:solidFill>
                  <a:schemeClr val="tx1"/>
                </a:solidFill>
                <a:latin typeface="Amasis MT Pro" panose="02040504050005020304" pitchFamily="18" charset="0"/>
              </a:rPr>
              <a:t>National Success Rate: 18.05%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007434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T</a:t>
            </a:r>
            <a:r>
              <a:rPr lang="en-CA" sz="2800" b="1" dirty="0">
                <a:solidFill>
                  <a:srgbClr val="007434"/>
                </a:solidFill>
                <a:effectLst/>
                <a:latin typeface="Amasis MT Pro" panose="02040504050005020304" pitchFamily="18" charset="0"/>
                <a:ea typeface="Calibri" panose="020F0502020204030204" pitchFamily="34" charset="0"/>
              </a:rPr>
              <a:t>otal funds awarded were $8.67M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007434"/>
                </a:solidFill>
                <a:latin typeface="Amasis MT Pro" panose="02040504050005020304" pitchFamily="18" charset="0"/>
              </a:rPr>
              <a:t>29 received scores of 4.0 and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Amasis MT Pro" panose="02040504050005020304" pitchFamily="18" charset="0"/>
              </a:rPr>
              <a:t>While 2 ECRs got their Project Grants in 1</a:t>
            </a:r>
            <a:r>
              <a:rPr lang="en-CA" sz="2800" baseline="30000" dirty="0">
                <a:latin typeface="Amasis MT Pro" panose="02040504050005020304" pitchFamily="18" charset="0"/>
              </a:rPr>
              <a:t>st</a:t>
            </a:r>
            <a:r>
              <a:rPr lang="en-CA" sz="2800" dirty="0">
                <a:latin typeface="Amasis MT Pro" panose="02040504050005020304" pitchFamily="18" charset="0"/>
              </a:rPr>
              <a:t> attempt; </a:t>
            </a:r>
            <a:endParaRPr lang="en-GB" sz="2800" dirty="0"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Amasis MT Pro" panose="02040504050005020304" pitchFamily="18" charset="0"/>
              </a:rPr>
              <a:t>2 successful applications were the 3rd attempt; 2 were 4th attempt and 3 were 9</a:t>
            </a:r>
            <a:r>
              <a:rPr lang="en-CA" sz="2800" baseline="30000" dirty="0">
                <a:latin typeface="Amasis MT Pro" panose="02040504050005020304" pitchFamily="18" charset="0"/>
              </a:rPr>
              <a:t>th</a:t>
            </a:r>
            <a:r>
              <a:rPr lang="en-CA" sz="2800" dirty="0">
                <a:latin typeface="Amasis MT Pro" panose="02040504050005020304" pitchFamily="18" charset="0"/>
              </a:rPr>
              <a:t>/10</a:t>
            </a:r>
            <a:r>
              <a:rPr lang="en-CA" sz="2800" baseline="30000" dirty="0">
                <a:latin typeface="Amasis MT Pro" panose="02040504050005020304" pitchFamily="18" charset="0"/>
              </a:rPr>
              <a:t>th</a:t>
            </a:r>
            <a:r>
              <a:rPr lang="en-CA" sz="2800" dirty="0">
                <a:latin typeface="Amasis MT Pro" panose="02040504050005020304" pitchFamily="18" charset="0"/>
              </a:rPr>
              <a:t> attempts.  Persistence, refining and re-application </a:t>
            </a:r>
            <a:r>
              <a:rPr lang="en-US" sz="2800" dirty="0">
                <a:latin typeface="Amasis MT Pro" panose="02040504050005020304" pitchFamily="18" charset="0"/>
              </a:rPr>
              <a:t>is the key…….</a:t>
            </a:r>
            <a:endParaRPr lang="en-GB" sz="2800" dirty="0">
              <a:latin typeface="Amasis MT Pro" panose="020405040500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GB" sz="2800" dirty="0">
              <a:effectLst/>
              <a:latin typeface="Amasis MT Pro" panose="020405040500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A1B6-ECAD-2CFB-93C1-B47C418A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CA" dirty="0"/>
              <a:t>CIHR Bridge Funding 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9CCFC-A175-E27A-09BD-29A391425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1066800"/>
            <a:ext cx="9918941" cy="5791200"/>
          </a:xfrm>
        </p:spPr>
        <p:txBody>
          <a:bodyPr>
            <a:normAutofit/>
          </a:bodyPr>
          <a:lstStyle/>
          <a:p>
            <a:r>
              <a:rPr lang="en-US" sz="2200" dirty="0"/>
              <a:t>Supports faculty who receive a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PG score/ranking</a:t>
            </a:r>
            <a:r>
              <a:rPr lang="en-US" sz="2200" dirty="0"/>
              <a:t>, but were not funded, in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re-applying</a:t>
            </a:r>
            <a:r>
              <a:rPr lang="en-US" sz="2200" dirty="0"/>
              <a:t> (must undergo Internal Review to be eligible)</a:t>
            </a:r>
          </a:p>
          <a:p>
            <a:r>
              <a:rPr lang="en-US" sz="2200" dirty="0"/>
              <a:t>18 applicants funded to date – year 5 of operation</a:t>
            </a:r>
          </a:p>
          <a:p>
            <a:r>
              <a:rPr lang="en-US" sz="2200" dirty="0"/>
              <a:t>‘A Priori’ evaluation outcomes:</a:t>
            </a:r>
          </a:p>
          <a:p>
            <a:pPr marL="803275" lvl="1" indent="-34607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they re-apply?  </a:t>
            </a:r>
            <a:r>
              <a:rPr lang="en-US" sz="2000" dirty="0"/>
              <a:t>16/17 (94%) bridge funding recipients reapplied </a:t>
            </a:r>
          </a:p>
          <a:p>
            <a:pPr marL="803275" lvl="1" indent="-34607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score/ranking increase?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000" dirty="0"/>
              <a:t>/16 (75%) score/ranking increased</a:t>
            </a:r>
          </a:p>
          <a:p>
            <a:pPr marL="803275" lvl="1" indent="-346075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application funded by CIHR?  </a:t>
            </a:r>
            <a:r>
              <a:rPr lang="en-US" sz="2000" dirty="0"/>
              <a:t>11/16 (68.75%) reapplied </a:t>
            </a:r>
            <a:r>
              <a:rPr lang="en-US" sz="2000" u="sng" dirty="0"/>
              <a:t>and</a:t>
            </a:r>
            <a:r>
              <a:rPr lang="en-US" sz="2000" dirty="0"/>
              <a:t> were awarded Project Grant by CIHR</a:t>
            </a:r>
          </a:p>
          <a:p>
            <a:r>
              <a:rPr lang="en-US" sz="2200" dirty="0"/>
              <a:t>$160k/year for the spring &amp; fall PG competitions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OVPR ($80k/yr) and Medicine, WCVM, Pharmacy &amp; Nutrition, Nursing, Kinesiology, Dentistry, Engineering, Arts &amp; Science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VIDO recently joined the pool of contributing colleges </a:t>
            </a:r>
          </a:p>
        </p:txBody>
      </p:sp>
    </p:spTree>
    <p:extLst>
      <p:ext uri="{BB962C8B-B14F-4D97-AF65-F5344CB8AC3E}">
        <p14:creationId xmlns:p14="http://schemas.microsoft.com/office/powerpoint/2010/main" val="30461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9F9A-7D57-227D-5D79-DE030937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079" y="35943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CA" dirty="0"/>
              <a:t>College of Reviewers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7587-A09A-8A84-5769-B8110007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99" y="1161691"/>
            <a:ext cx="9786918" cy="478190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College of Reviewers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recruitment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2017:  10 members		2024:  88 members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USask members recognized by CIHR </a:t>
            </a:r>
            <a:r>
              <a:rPr 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‘Outstanding Performance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as reviewers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 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 and/or Spring  Project Grant Competitions since 2021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(honour limited to a select number of reviewers - </a:t>
            </a:r>
            <a:r>
              <a:rPr lang="en-CA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19.9%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all reviewers - who demonstrate exemplary commitment to peer review)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ongoing engagement and dedication is significant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USask, as it continues to both strengthen our institution’s representation at Tri-Council and contribute more meaningfully to their programs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interested in becoming a Member of the College or would like to nominate a candidate for consideration, you are  encouraged you to complete 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2000" b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Nomination form</a:t>
            </a:r>
            <a:r>
              <a:rPr lang="en-U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b="1" dirty="0">
              <a:solidFill>
                <a:srgbClr val="2E74B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College of Reviewers - CIHR (cihr-irsc.gc.ca)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CA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</a:t>
            </a: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Reviewer in Training Program - CIHR (cihr-irsc.gc.ca)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USask 1">
      <a:dk1>
        <a:srgbClr val="000000"/>
      </a:dk1>
      <a:lt1>
        <a:srgbClr val="FFFFFF"/>
      </a:lt1>
      <a:dk2>
        <a:srgbClr val="006940"/>
      </a:dk2>
      <a:lt2>
        <a:srgbClr val="FFFFFF"/>
      </a:lt2>
      <a:accent1>
        <a:srgbClr val="FFD204"/>
      </a:accent1>
      <a:accent2>
        <a:srgbClr val="006940"/>
      </a:accent2>
      <a:accent3>
        <a:srgbClr val="BDD600"/>
      </a:accent3>
      <a:accent4>
        <a:srgbClr val="000000"/>
      </a:accent4>
      <a:accent5>
        <a:srgbClr val="999B9C"/>
      </a:accent5>
      <a:accent6>
        <a:srgbClr val="D6D6D3"/>
      </a:accent6>
      <a:hlink>
        <a:srgbClr val="006940"/>
      </a:hlink>
      <a:folHlink>
        <a:srgbClr val="7195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1620</Words>
  <Application>Microsoft Office PowerPoint</Application>
  <PresentationFormat>Widescreen</PresentationFormat>
  <Paragraphs>286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Amasis MT Pro</vt:lpstr>
      <vt:lpstr>Arial</vt:lpstr>
      <vt:lpstr>Arial Black</vt:lpstr>
      <vt:lpstr>Calibri</vt:lpstr>
      <vt:lpstr>Georgia</vt:lpstr>
      <vt:lpstr>Helvetica Neue</vt:lpstr>
      <vt:lpstr>Times</vt:lpstr>
      <vt:lpstr>Times New Roman</vt:lpstr>
      <vt:lpstr>Wingdings</vt:lpstr>
      <vt:lpstr>Blank</vt:lpstr>
      <vt:lpstr>Office Theme</vt:lpstr>
      <vt:lpstr>Spring 2025 CIHR Project Grant Workshop and Panel Q&amp;A  Manisha Jalla  Research Development Specialist, Office of Vice President Research     January 22, 2025; 1:30 – 3:00 pm HLTH 1130 (E-wing), Health Science Building </vt:lpstr>
      <vt:lpstr>Land Acknowledgement</vt:lpstr>
      <vt:lpstr>USask Project Grant Results 2019-2024</vt:lpstr>
      <vt:lpstr>CIHR Project Grant Competition </vt:lpstr>
      <vt:lpstr>Project Grant Funding Awarded – U15</vt:lpstr>
      <vt:lpstr>Project Grant Application Success – U15</vt:lpstr>
      <vt:lpstr>Fall 2023 and Spring 2024 Results: Highlights </vt:lpstr>
      <vt:lpstr>CIHR Bridge Funding Program</vt:lpstr>
      <vt:lpstr>College of Reviewers </vt:lpstr>
      <vt:lpstr>Update to Notice of Recommendation and Notice of Decision templates for the Project Grant competition </vt:lpstr>
      <vt:lpstr>Internal Review</vt:lpstr>
      <vt:lpstr>Amplified Internal Review for Project Grant </vt:lpstr>
      <vt:lpstr>Amplified Review Program: Supports Available</vt:lpstr>
      <vt:lpstr>Amplified Internal Review for Project Grant contd.. </vt:lpstr>
      <vt:lpstr>USask CIHR Bridge Funding</vt:lpstr>
      <vt:lpstr>CIHR Project Grant Resources Available</vt:lpstr>
      <vt:lpstr>For more information, please contact:</vt:lpstr>
      <vt:lpstr>PowerPoint Presentation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2023 CIHR Project Grant Workshop and Panel Q&amp;A   August 21, 2023; 9:30 – 11:30am HLTH 1130 (E-wing), Health Science Building </dc:title>
  <dc:creator>Jalla, Manisha</dc:creator>
  <cp:lastModifiedBy>Jalla, Manisha</cp:lastModifiedBy>
  <cp:revision>1</cp:revision>
  <dcterms:created xsi:type="dcterms:W3CDTF">2023-07-19T17:27:39Z</dcterms:created>
  <dcterms:modified xsi:type="dcterms:W3CDTF">2025-01-27T20:26:38Z</dcterms:modified>
</cp:coreProperties>
</file>