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5"/>
  </p:notesMasterIdLst>
  <p:sldIdLst>
    <p:sldId id="261" r:id="rId3"/>
    <p:sldId id="264" r:id="rId4"/>
    <p:sldId id="549" r:id="rId5"/>
    <p:sldId id="492" r:id="rId6"/>
    <p:sldId id="542" r:id="rId7"/>
    <p:sldId id="543" r:id="rId8"/>
    <p:sldId id="544" r:id="rId9"/>
    <p:sldId id="545" r:id="rId10"/>
    <p:sldId id="270" r:id="rId11"/>
    <p:sldId id="546" r:id="rId12"/>
    <p:sldId id="529" r:id="rId13"/>
    <p:sldId id="551" r:id="rId14"/>
    <p:sldId id="552" r:id="rId15"/>
    <p:sldId id="553" r:id="rId16"/>
    <p:sldId id="265" r:id="rId17"/>
    <p:sldId id="548" r:id="rId18"/>
    <p:sldId id="531" r:id="rId19"/>
    <p:sldId id="555" r:id="rId20"/>
    <p:sldId id="268" r:id="rId21"/>
    <p:sldId id="267" r:id="rId22"/>
    <p:sldId id="269" r:id="rId23"/>
    <p:sldId id="54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732DE8-427F-4264-9B8F-9C3B3379F8A3}" v="32" dt="2024-07-25T18:03:18.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lla, Manisha" userId="9c8add93-4ccf-4416-9ec7-5b52212a8c2d" providerId="ADAL" clId="{9C732DE8-427F-4264-9B8F-9C3B3379F8A3}"/>
    <pc:docChg chg="undo custSel addSld delSld modSld sldOrd">
      <pc:chgData name="Jalla, Manisha" userId="9c8add93-4ccf-4416-9ec7-5b52212a8c2d" providerId="ADAL" clId="{9C732DE8-427F-4264-9B8F-9C3B3379F8A3}" dt="2024-07-25T18:03:18.543" v="1845" actId="108"/>
      <pc:docMkLst>
        <pc:docMk/>
      </pc:docMkLst>
      <pc:sldChg chg="modSp mod">
        <pc:chgData name="Jalla, Manisha" userId="9c8add93-4ccf-4416-9ec7-5b52212a8c2d" providerId="ADAL" clId="{9C732DE8-427F-4264-9B8F-9C3B3379F8A3}" dt="2024-07-11T21:01:28.530" v="29" actId="6549"/>
        <pc:sldMkLst>
          <pc:docMk/>
          <pc:sldMk cId="0" sldId="261"/>
        </pc:sldMkLst>
        <pc:spChg chg="mod">
          <ac:chgData name="Jalla, Manisha" userId="9c8add93-4ccf-4416-9ec7-5b52212a8c2d" providerId="ADAL" clId="{9C732DE8-427F-4264-9B8F-9C3B3379F8A3}" dt="2024-07-11T21:01:28.530" v="29" actId="6549"/>
          <ac:spMkLst>
            <pc:docMk/>
            <pc:sldMk cId="0" sldId="261"/>
            <ac:spMk id="5124" creationId="{00000000-0000-0000-0000-000000000000}"/>
          </ac:spMkLst>
        </pc:spChg>
      </pc:sldChg>
      <pc:sldChg chg="delSp modSp mod ord">
        <pc:chgData name="Jalla, Manisha" userId="9c8add93-4ccf-4416-9ec7-5b52212a8c2d" providerId="ADAL" clId="{9C732DE8-427F-4264-9B8F-9C3B3379F8A3}" dt="2024-07-12T18:09:33.630" v="169"/>
        <pc:sldMkLst>
          <pc:docMk/>
          <pc:sldMk cId="0" sldId="265"/>
        </pc:sldMkLst>
        <pc:spChg chg="mod">
          <ac:chgData name="Jalla, Manisha" userId="9c8add93-4ccf-4416-9ec7-5b52212a8c2d" providerId="ADAL" clId="{9C732DE8-427F-4264-9B8F-9C3B3379F8A3}" dt="2024-07-12T18:03:08.901" v="144" actId="1076"/>
          <ac:spMkLst>
            <pc:docMk/>
            <pc:sldMk cId="0" sldId="265"/>
            <ac:spMk id="2" creationId="{00000000-0000-0000-0000-000000000000}"/>
          </ac:spMkLst>
        </pc:spChg>
        <pc:spChg chg="mod">
          <ac:chgData name="Jalla, Manisha" userId="9c8add93-4ccf-4416-9ec7-5b52212a8c2d" providerId="ADAL" clId="{9C732DE8-427F-4264-9B8F-9C3B3379F8A3}" dt="2024-07-12T18:03:11.845" v="145" actId="1076"/>
          <ac:spMkLst>
            <pc:docMk/>
            <pc:sldMk cId="0" sldId="265"/>
            <ac:spMk id="3" creationId="{00000000-0000-0000-0000-000000000000}"/>
          </ac:spMkLst>
        </pc:spChg>
        <pc:grpChg chg="del">
          <ac:chgData name="Jalla, Manisha" userId="9c8add93-4ccf-4416-9ec7-5b52212a8c2d" providerId="ADAL" clId="{9C732DE8-427F-4264-9B8F-9C3B3379F8A3}" dt="2024-07-12T18:03:54.749" v="148" actId="21"/>
          <ac:grpSpMkLst>
            <pc:docMk/>
            <pc:sldMk cId="0" sldId="265"/>
            <ac:grpSpMk id="4" creationId="{00000000-0000-0000-0000-000000000000}"/>
          </ac:grpSpMkLst>
        </pc:grpChg>
        <pc:graphicFrameChg chg="mod modGraphic">
          <ac:chgData name="Jalla, Manisha" userId="9c8add93-4ccf-4416-9ec7-5b52212a8c2d" providerId="ADAL" clId="{9C732DE8-427F-4264-9B8F-9C3B3379F8A3}" dt="2024-07-12T18:04:01.178" v="149" actId="1076"/>
          <ac:graphicFrameMkLst>
            <pc:docMk/>
            <pc:sldMk cId="0" sldId="265"/>
            <ac:graphicFrameMk id="7" creationId="{00000000-0000-0000-0000-000000000000}"/>
          </ac:graphicFrameMkLst>
        </pc:graphicFrameChg>
      </pc:sldChg>
      <pc:sldChg chg="del">
        <pc:chgData name="Jalla, Manisha" userId="9c8add93-4ccf-4416-9ec7-5b52212a8c2d" providerId="ADAL" clId="{9C732DE8-427F-4264-9B8F-9C3B3379F8A3}" dt="2024-07-11T21:04:30.066" v="36" actId="47"/>
        <pc:sldMkLst>
          <pc:docMk/>
          <pc:sldMk cId="0" sldId="266"/>
        </pc:sldMkLst>
      </pc:sldChg>
      <pc:sldChg chg="modSp mod ord">
        <pc:chgData name="Jalla, Manisha" userId="9c8add93-4ccf-4416-9ec7-5b52212a8c2d" providerId="ADAL" clId="{9C732DE8-427F-4264-9B8F-9C3B3379F8A3}" dt="2024-07-24T15:27:45.434" v="1839" actId="15"/>
        <pc:sldMkLst>
          <pc:docMk/>
          <pc:sldMk cId="0" sldId="267"/>
        </pc:sldMkLst>
        <pc:spChg chg="mod">
          <ac:chgData name="Jalla, Manisha" userId="9c8add93-4ccf-4416-9ec7-5b52212a8c2d" providerId="ADAL" clId="{9C732DE8-427F-4264-9B8F-9C3B3379F8A3}" dt="2024-07-24T15:27:45.434" v="1839" actId="15"/>
          <ac:spMkLst>
            <pc:docMk/>
            <pc:sldMk cId="0" sldId="267"/>
            <ac:spMk id="4" creationId="{00000000-0000-0000-0000-000000000000}"/>
          </ac:spMkLst>
        </pc:spChg>
      </pc:sldChg>
      <pc:sldChg chg="modSp mod ord">
        <pc:chgData name="Jalla, Manisha" userId="9c8add93-4ccf-4416-9ec7-5b52212a8c2d" providerId="ADAL" clId="{9C732DE8-427F-4264-9B8F-9C3B3379F8A3}" dt="2024-07-12T18:42:19.425" v="482"/>
        <pc:sldMkLst>
          <pc:docMk/>
          <pc:sldMk cId="0" sldId="268"/>
        </pc:sldMkLst>
        <pc:spChg chg="mod">
          <ac:chgData name="Jalla, Manisha" userId="9c8add93-4ccf-4416-9ec7-5b52212a8c2d" providerId="ADAL" clId="{9C732DE8-427F-4264-9B8F-9C3B3379F8A3}" dt="2024-07-12T18:39:47.283" v="467" actId="1076"/>
          <ac:spMkLst>
            <pc:docMk/>
            <pc:sldMk cId="0" sldId="268"/>
            <ac:spMk id="3" creationId="{00000000-0000-0000-0000-000000000000}"/>
          </ac:spMkLst>
        </pc:spChg>
        <pc:spChg chg="mod">
          <ac:chgData name="Jalla, Manisha" userId="9c8add93-4ccf-4416-9ec7-5b52212a8c2d" providerId="ADAL" clId="{9C732DE8-427F-4264-9B8F-9C3B3379F8A3}" dt="2024-07-12T18:40:49.101" v="474" actId="20577"/>
          <ac:spMkLst>
            <pc:docMk/>
            <pc:sldMk cId="0" sldId="268"/>
            <ac:spMk id="4" creationId="{00000000-0000-0000-0000-000000000000}"/>
          </ac:spMkLst>
        </pc:spChg>
      </pc:sldChg>
      <pc:sldChg chg="modSp">
        <pc:chgData name="Jalla, Manisha" userId="9c8add93-4ccf-4416-9ec7-5b52212a8c2d" providerId="ADAL" clId="{9C732DE8-427F-4264-9B8F-9C3B3379F8A3}" dt="2024-07-11T21:05:11.327" v="37" actId="339"/>
        <pc:sldMkLst>
          <pc:docMk/>
          <pc:sldMk cId="0" sldId="269"/>
        </pc:sldMkLst>
        <pc:spChg chg="mod">
          <ac:chgData name="Jalla, Manisha" userId="9c8add93-4ccf-4416-9ec7-5b52212a8c2d" providerId="ADAL" clId="{9C732DE8-427F-4264-9B8F-9C3B3379F8A3}" dt="2024-07-11T21:05:11.327" v="37" actId="339"/>
          <ac:spMkLst>
            <pc:docMk/>
            <pc:sldMk cId="0" sldId="269"/>
            <ac:spMk id="7" creationId="{00000000-0000-0000-0000-000000000000}"/>
          </ac:spMkLst>
        </pc:spChg>
      </pc:sldChg>
      <pc:sldChg chg="modSp mod ord">
        <pc:chgData name="Jalla, Manisha" userId="9c8add93-4ccf-4416-9ec7-5b52212a8c2d" providerId="ADAL" clId="{9C732DE8-427F-4264-9B8F-9C3B3379F8A3}" dt="2024-07-23T21:21:31.728" v="1010"/>
        <pc:sldMkLst>
          <pc:docMk/>
          <pc:sldMk cId="2216521280" sldId="270"/>
        </pc:sldMkLst>
        <pc:spChg chg="mod">
          <ac:chgData name="Jalla, Manisha" userId="9c8add93-4ccf-4416-9ec7-5b52212a8c2d" providerId="ADAL" clId="{9C732DE8-427F-4264-9B8F-9C3B3379F8A3}" dt="2024-07-23T18:27:22.213" v="698" actId="1076"/>
          <ac:spMkLst>
            <pc:docMk/>
            <pc:sldMk cId="2216521280" sldId="270"/>
            <ac:spMk id="2" creationId="{0CAAB6A2-A7CA-1442-A743-7587301D11EC}"/>
          </ac:spMkLst>
        </pc:spChg>
        <pc:spChg chg="mod">
          <ac:chgData name="Jalla, Manisha" userId="9c8add93-4ccf-4416-9ec7-5b52212a8c2d" providerId="ADAL" clId="{9C732DE8-427F-4264-9B8F-9C3B3379F8A3}" dt="2024-07-23T21:08:15.188" v="1005" actId="5793"/>
          <ac:spMkLst>
            <pc:docMk/>
            <pc:sldMk cId="2216521280" sldId="270"/>
            <ac:spMk id="4" creationId="{14F202A8-03A6-188B-FEBD-08FE1A77CD4E}"/>
          </ac:spMkLst>
        </pc:spChg>
      </pc:sldChg>
      <pc:sldChg chg="del">
        <pc:chgData name="Jalla, Manisha" userId="9c8add93-4ccf-4416-9ec7-5b52212a8c2d" providerId="ADAL" clId="{9C732DE8-427F-4264-9B8F-9C3B3379F8A3}" dt="2024-07-11T21:06:10.392" v="38" actId="2696"/>
        <pc:sldMkLst>
          <pc:docMk/>
          <pc:sldMk cId="0" sldId="271"/>
        </pc:sldMkLst>
      </pc:sldChg>
      <pc:sldChg chg="del">
        <pc:chgData name="Jalla, Manisha" userId="9c8add93-4ccf-4416-9ec7-5b52212a8c2d" providerId="ADAL" clId="{9C732DE8-427F-4264-9B8F-9C3B3379F8A3}" dt="2024-07-11T21:02:38.230" v="31" actId="2696"/>
        <pc:sldMkLst>
          <pc:docMk/>
          <pc:sldMk cId="2553826276" sldId="480"/>
        </pc:sldMkLst>
      </pc:sldChg>
      <pc:sldChg chg="del">
        <pc:chgData name="Jalla, Manisha" userId="9c8add93-4ccf-4416-9ec7-5b52212a8c2d" providerId="ADAL" clId="{9C732DE8-427F-4264-9B8F-9C3B3379F8A3}" dt="2024-07-12T18:13:39.035" v="190" actId="47"/>
        <pc:sldMkLst>
          <pc:docMk/>
          <pc:sldMk cId="1142795411" sldId="481"/>
        </pc:sldMkLst>
      </pc:sldChg>
      <pc:sldChg chg="modSp mod ord">
        <pc:chgData name="Jalla, Manisha" userId="9c8add93-4ccf-4416-9ec7-5b52212a8c2d" providerId="ADAL" clId="{9C732DE8-427F-4264-9B8F-9C3B3379F8A3}" dt="2024-07-23T18:25:17.262" v="679" actId="113"/>
        <pc:sldMkLst>
          <pc:docMk/>
          <pc:sldMk cId="1108431664" sldId="492"/>
        </pc:sldMkLst>
        <pc:spChg chg="mod">
          <ac:chgData name="Jalla, Manisha" userId="9c8add93-4ccf-4416-9ec7-5b52212a8c2d" providerId="ADAL" clId="{9C732DE8-427F-4264-9B8F-9C3B3379F8A3}" dt="2024-07-12T17:56:50.994" v="68" actId="1076"/>
          <ac:spMkLst>
            <pc:docMk/>
            <pc:sldMk cId="1108431664" sldId="492"/>
            <ac:spMk id="2" creationId="{7BB2C8DC-364D-42EC-BA7A-B3009DFF6639}"/>
          </ac:spMkLst>
        </pc:spChg>
        <pc:graphicFrameChg chg="mod modGraphic">
          <ac:chgData name="Jalla, Manisha" userId="9c8add93-4ccf-4416-9ec7-5b52212a8c2d" providerId="ADAL" clId="{9C732DE8-427F-4264-9B8F-9C3B3379F8A3}" dt="2024-07-23T18:25:17.262" v="679" actId="113"/>
          <ac:graphicFrameMkLst>
            <pc:docMk/>
            <pc:sldMk cId="1108431664" sldId="492"/>
            <ac:graphicFrameMk id="6" creationId="{858FA935-E7BC-4762-B4F7-4BEAAFC68AFC}"/>
          </ac:graphicFrameMkLst>
        </pc:graphicFrameChg>
      </pc:sldChg>
      <pc:sldChg chg="del">
        <pc:chgData name="Jalla, Manisha" userId="9c8add93-4ccf-4416-9ec7-5b52212a8c2d" providerId="ADAL" clId="{9C732DE8-427F-4264-9B8F-9C3B3379F8A3}" dt="2024-07-11T21:03:10.901" v="32" actId="2696"/>
        <pc:sldMkLst>
          <pc:docMk/>
          <pc:sldMk cId="955555175" sldId="495"/>
        </pc:sldMkLst>
      </pc:sldChg>
      <pc:sldChg chg="del">
        <pc:chgData name="Jalla, Manisha" userId="9c8add93-4ccf-4416-9ec7-5b52212a8c2d" providerId="ADAL" clId="{9C732DE8-427F-4264-9B8F-9C3B3379F8A3}" dt="2024-07-12T18:10:21.341" v="172" actId="47"/>
        <pc:sldMkLst>
          <pc:docMk/>
          <pc:sldMk cId="4019581969" sldId="527"/>
        </pc:sldMkLst>
      </pc:sldChg>
      <pc:sldChg chg="del">
        <pc:chgData name="Jalla, Manisha" userId="9c8add93-4ccf-4416-9ec7-5b52212a8c2d" providerId="ADAL" clId="{9C732DE8-427F-4264-9B8F-9C3B3379F8A3}" dt="2024-07-12T18:10:23.933" v="173" actId="47"/>
        <pc:sldMkLst>
          <pc:docMk/>
          <pc:sldMk cId="2405667044" sldId="528"/>
        </pc:sldMkLst>
      </pc:sldChg>
      <pc:sldChg chg="modSp mod ord">
        <pc:chgData name="Jalla, Manisha" userId="9c8add93-4ccf-4416-9ec7-5b52212a8c2d" providerId="ADAL" clId="{9C732DE8-427F-4264-9B8F-9C3B3379F8A3}" dt="2024-07-24T14:52:04.540" v="1293" actId="255"/>
        <pc:sldMkLst>
          <pc:docMk/>
          <pc:sldMk cId="3758357556" sldId="529"/>
        </pc:sldMkLst>
        <pc:spChg chg="mod">
          <ac:chgData name="Jalla, Manisha" userId="9c8add93-4ccf-4416-9ec7-5b52212a8c2d" providerId="ADAL" clId="{9C732DE8-427F-4264-9B8F-9C3B3379F8A3}" dt="2024-07-12T18:26:49.444" v="276" actId="20577"/>
          <ac:spMkLst>
            <pc:docMk/>
            <pc:sldMk cId="3758357556" sldId="529"/>
            <ac:spMk id="2" creationId="{EBCB9F9A-7D57-227D-5D79-DE0309371D0C}"/>
          </ac:spMkLst>
        </pc:spChg>
        <pc:spChg chg="mod">
          <ac:chgData name="Jalla, Manisha" userId="9c8add93-4ccf-4416-9ec7-5b52212a8c2d" providerId="ADAL" clId="{9C732DE8-427F-4264-9B8F-9C3B3379F8A3}" dt="2024-07-24T14:52:04.540" v="1293" actId="255"/>
          <ac:spMkLst>
            <pc:docMk/>
            <pc:sldMk cId="3758357556" sldId="529"/>
            <ac:spMk id="3" creationId="{72A67587-A09A-8A84-5769-B8110007F337}"/>
          </ac:spMkLst>
        </pc:spChg>
      </pc:sldChg>
      <pc:sldChg chg="ord">
        <pc:chgData name="Jalla, Manisha" userId="9c8add93-4ccf-4416-9ec7-5b52212a8c2d" providerId="ADAL" clId="{9C732DE8-427F-4264-9B8F-9C3B3379F8A3}" dt="2024-07-25T17:05:39.205" v="1841"/>
        <pc:sldMkLst>
          <pc:docMk/>
          <pc:sldMk cId="2800038723" sldId="531"/>
        </pc:sldMkLst>
      </pc:sldChg>
      <pc:sldChg chg="del">
        <pc:chgData name="Jalla, Manisha" userId="9c8add93-4ccf-4416-9ec7-5b52212a8c2d" providerId="ADAL" clId="{9C732DE8-427F-4264-9B8F-9C3B3379F8A3}" dt="2024-07-11T21:04:01.101" v="35" actId="47"/>
        <pc:sldMkLst>
          <pc:docMk/>
          <pc:sldMk cId="786754174" sldId="532"/>
        </pc:sldMkLst>
      </pc:sldChg>
      <pc:sldChg chg="del">
        <pc:chgData name="Jalla, Manisha" userId="9c8add93-4ccf-4416-9ec7-5b52212a8c2d" providerId="ADAL" clId="{9C732DE8-427F-4264-9B8F-9C3B3379F8A3}" dt="2024-07-11T21:06:16.635" v="39" actId="47"/>
        <pc:sldMkLst>
          <pc:docMk/>
          <pc:sldMk cId="1044632375" sldId="533"/>
        </pc:sldMkLst>
      </pc:sldChg>
      <pc:sldChg chg="del ord">
        <pc:chgData name="Jalla, Manisha" userId="9c8add93-4ccf-4416-9ec7-5b52212a8c2d" providerId="ADAL" clId="{9C732DE8-427F-4264-9B8F-9C3B3379F8A3}" dt="2024-07-12T18:42:52.992" v="487" actId="47"/>
        <pc:sldMkLst>
          <pc:docMk/>
          <pc:sldMk cId="863975131" sldId="534"/>
        </pc:sldMkLst>
      </pc:sldChg>
      <pc:sldChg chg="del">
        <pc:chgData name="Jalla, Manisha" userId="9c8add93-4ccf-4416-9ec7-5b52212a8c2d" providerId="ADAL" clId="{9C732DE8-427F-4264-9B8F-9C3B3379F8A3}" dt="2024-07-11T21:06:26.004" v="40" actId="47"/>
        <pc:sldMkLst>
          <pc:docMk/>
          <pc:sldMk cId="3569458088" sldId="535"/>
        </pc:sldMkLst>
      </pc:sldChg>
      <pc:sldChg chg="del">
        <pc:chgData name="Jalla, Manisha" userId="9c8add93-4ccf-4416-9ec7-5b52212a8c2d" providerId="ADAL" clId="{9C732DE8-427F-4264-9B8F-9C3B3379F8A3}" dt="2024-07-11T21:06:28.753" v="41" actId="47"/>
        <pc:sldMkLst>
          <pc:docMk/>
          <pc:sldMk cId="3860508107" sldId="536"/>
        </pc:sldMkLst>
      </pc:sldChg>
      <pc:sldChg chg="del">
        <pc:chgData name="Jalla, Manisha" userId="9c8add93-4ccf-4416-9ec7-5b52212a8c2d" providerId="ADAL" clId="{9C732DE8-427F-4264-9B8F-9C3B3379F8A3}" dt="2024-07-11T21:06:34.273" v="42" actId="47"/>
        <pc:sldMkLst>
          <pc:docMk/>
          <pc:sldMk cId="1088718116" sldId="537"/>
        </pc:sldMkLst>
      </pc:sldChg>
      <pc:sldChg chg="del ord">
        <pc:chgData name="Jalla, Manisha" userId="9c8add93-4ccf-4416-9ec7-5b52212a8c2d" providerId="ADAL" clId="{9C732DE8-427F-4264-9B8F-9C3B3379F8A3}" dt="2024-07-24T15:25:08.706" v="1821" actId="2696"/>
        <pc:sldMkLst>
          <pc:docMk/>
          <pc:sldMk cId="719777286" sldId="538"/>
        </pc:sldMkLst>
      </pc:sldChg>
      <pc:sldChg chg="del">
        <pc:chgData name="Jalla, Manisha" userId="9c8add93-4ccf-4416-9ec7-5b52212a8c2d" providerId="ADAL" clId="{9C732DE8-427F-4264-9B8F-9C3B3379F8A3}" dt="2024-07-12T18:15:28.434" v="196" actId="47"/>
        <pc:sldMkLst>
          <pc:docMk/>
          <pc:sldMk cId="2880850048" sldId="539"/>
        </pc:sldMkLst>
      </pc:sldChg>
      <pc:sldChg chg="del ord">
        <pc:chgData name="Jalla, Manisha" userId="9c8add93-4ccf-4416-9ec7-5b52212a8c2d" providerId="ADAL" clId="{9C732DE8-427F-4264-9B8F-9C3B3379F8A3}" dt="2024-07-12T18:49:41.458" v="546" actId="47"/>
        <pc:sldMkLst>
          <pc:docMk/>
          <pc:sldMk cId="3634673700" sldId="541"/>
        </pc:sldMkLst>
      </pc:sldChg>
      <pc:sldChg chg="modSp mod ord">
        <pc:chgData name="Jalla, Manisha" userId="9c8add93-4ccf-4416-9ec7-5b52212a8c2d" providerId="ADAL" clId="{9C732DE8-427F-4264-9B8F-9C3B3379F8A3}" dt="2024-07-23T17:58:29.820" v="646" actId="20577"/>
        <pc:sldMkLst>
          <pc:docMk/>
          <pc:sldMk cId="4154493235" sldId="542"/>
        </pc:sldMkLst>
        <pc:spChg chg="mod">
          <ac:chgData name="Jalla, Manisha" userId="9c8add93-4ccf-4416-9ec7-5b52212a8c2d" providerId="ADAL" clId="{9C732DE8-427F-4264-9B8F-9C3B3379F8A3}" dt="2024-07-12T18:07:30.471" v="155" actId="1076"/>
          <ac:spMkLst>
            <pc:docMk/>
            <pc:sldMk cId="4154493235" sldId="542"/>
            <ac:spMk id="2" creationId="{32284AAF-65C0-F92B-F80A-2E4D6445E600}"/>
          </ac:spMkLst>
        </pc:spChg>
        <pc:spChg chg="mod">
          <ac:chgData name="Jalla, Manisha" userId="9c8add93-4ccf-4416-9ec7-5b52212a8c2d" providerId="ADAL" clId="{9C732DE8-427F-4264-9B8F-9C3B3379F8A3}" dt="2024-07-23T17:58:29.820" v="646" actId="20577"/>
          <ac:spMkLst>
            <pc:docMk/>
            <pc:sldMk cId="4154493235" sldId="542"/>
            <ac:spMk id="3" creationId="{13E457E8-4190-4CC4-71C7-373ACE7C6EBD}"/>
          </ac:spMkLst>
        </pc:spChg>
      </pc:sldChg>
      <pc:sldChg chg="ord">
        <pc:chgData name="Jalla, Manisha" userId="9c8add93-4ccf-4416-9ec7-5b52212a8c2d" providerId="ADAL" clId="{9C732DE8-427F-4264-9B8F-9C3B3379F8A3}" dt="2024-07-12T18:11:25.275" v="178"/>
        <pc:sldMkLst>
          <pc:docMk/>
          <pc:sldMk cId="372371736" sldId="543"/>
        </pc:sldMkLst>
      </pc:sldChg>
      <pc:sldChg chg="del">
        <pc:chgData name="Jalla, Manisha" userId="9c8add93-4ccf-4416-9ec7-5b52212a8c2d" providerId="ADAL" clId="{9C732DE8-427F-4264-9B8F-9C3B3379F8A3}" dt="2024-07-12T18:11:05.026" v="175"/>
        <pc:sldMkLst>
          <pc:docMk/>
          <pc:sldMk cId="309566467" sldId="544"/>
        </pc:sldMkLst>
      </pc:sldChg>
      <pc:sldChg chg="add del ord">
        <pc:chgData name="Jalla, Manisha" userId="9c8add93-4ccf-4416-9ec7-5b52212a8c2d" providerId="ADAL" clId="{9C732DE8-427F-4264-9B8F-9C3B3379F8A3}" dt="2024-07-12T18:11:39.339" v="180"/>
        <pc:sldMkLst>
          <pc:docMk/>
          <pc:sldMk cId="1361969578" sldId="544"/>
        </pc:sldMkLst>
      </pc:sldChg>
      <pc:sldChg chg="del">
        <pc:chgData name="Jalla, Manisha" userId="9c8add93-4ccf-4416-9ec7-5b52212a8c2d" providerId="ADAL" clId="{9C732DE8-427F-4264-9B8F-9C3B3379F8A3}" dt="2024-07-12T18:11:05.026" v="175"/>
        <pc:sldMkLst>
          <pc:docMk/>
          <pc:sldMk cId="1119170068" sldId="545"/>
        </pc:sldMkLst>
      </pc:sldChg>
      <pc:sldChg chg="add del ord">
        <pc:chgData name="Jalla, Manisha" userId="9c8add93-4ccf-4416-9ec7-5b52212a8c2d" providerId="ADAL" clId="{9C732DE8-427F-4264-9B8F-9C3B3379F8A3}" dt="2024-07-12T18:11:43.811" v="182"/>
        <pc:sldMkLst>
          <pc:docMk/>
          <pc:sldMk cId="2935770987" sldId="545"/>
        </pc:sldMkLst>
      </pc:sldChg>
      <pc:sldChg chg="modSp mod ord">
        <pc:chgData name="Jalla, Manisha" userId="9c8add93-4ccf-4416-9ec7-5b52212a8c2d" providerId="ADAL" clId="{9C732DE8-427F-4264-9B8F-9C3B3379F8A3}" dt="2024-07-24T14:50:07.541" v="1276" actId="6549"/>
        <pc:sldMkLst>
          <pc:docMk/>
          <pc:sldMk cId="3046103026" sldId="546"/>
        </pc:sldMkLst>
        <pc:spChg chg="mod">
          <ac:chgData name="Jalla, Manisha" userId="9c8add93-4ccf-4416-9ec7-5b52212a8c2d" providerId="ADAL" clId="{9C732DE8-427F-4264-9B8F-9C3B3379F8A3}" dt="2024-07-24T14:50:07.541" v="1276" actId="6549"/>
          <ac:spMkLst>
            <pc:docMk/>
            <pc:sldMk cId="3046103026" sldId="546"/>
            <ac:spMk id="3" creationId="{98A9CCFC-A175-E27A-09BD-29A391425934}"/>
          </ac:spMkLst>
        </pc:spChg>
      </pc:sldChg>
      <pc:sldChg chg="modSp del mod ord">
        <pc:chgData name="Jalla, Manisha" userId="9c8add93-4ccf-4416-9ec7-5b52212a8c2d" providerId="ADAL" clId="{9C732DE8-427F-4264-9B8F-9C3B3379F8A3}" dt="2024-07-12T18:13:12.301" v="189" actId="47"/>
        <pc:sldMkLst>
          <pc:docMk/>
          <pc:sldMk cId="4042452307" sldId="547"/>
        </pc:sldMkLst>
        <pc:spChg chg="mod">
          <ac:chgData name="Jalla, Manisha" userId="9c8add93-4ccf-4416-9ec7-5b52212a8c2d" providerId="ADAL" clId="{9C732DE8-427F-4264-9B8F-9C3B3379F8A3}" dt="2024-07-11T21:02:19.900" v="30" actId="27636"/>
          <ac:spMkLst>
            <pc:docMk/>
            <pc:sldMk cId="4042452307" sldId="547"/>
            <ac:spMk id="3" creationId="{85502EDA-374C-D7AE-AC52-33F7469461FD}"/>
          </ac:spMkLst>
        </pc:spChg>
      </pc:sldChg>
      <pc:sldChg chg="modSp mod ord">
        <pc:chgData name="Jalla, Manisha" userId="9c8add93-4ccf-4416-9ec7-5b52212a8c2d" providerId="ADAL" clId="{9C732DE8-427F-4264-9B8F-9C3B3379F8A3}" dt="2024-07-25T18:03:18.543" v="1845" actId="108"/>
        <pc:sldMkLst>
          <pc:docMk/>
          <pc:sldMk cId="261861089" sldId="548"/>
        </pc:sldMkLst>
        <pc:spChg chg="mod">
          <ac:chgData name="Jalla, Manisha" userId="9c8add93-4ccf-4416-9ec7-5b52212a8c2d" providerId="ADAL" clId="{9C732DE8-427F-4264-9B8F-9C3B3379F8A3}" dt="2024-07-12T18:15:18.351" v="194" actId="1076"/>
          <ac:spMkLst>
            <pc:docMk/>
            <pc:sldMk cId="261861089" sldId="548"/>
            <ac:spMk id="2" creationId="{491C68F2-34E4-A7A2-255D-47245F5E49D5}"/>
          </ac:spMkLst>
        </pc:spChg>
        <pc:graphicFrameChg chg="mod">
          <ac:chgData name="Jalla, Manisha" userId="9c8add93-4ccf-4416-9ec7-5b52212a8c2d" providerId="ADAL" clId="{9C732DE8-427F-4264-9B8F-9C3B3379F8A3}" dt="2024-07-25T18:03:18.543" v="1845" actId="108"/>
          <ac:graphicFrameMkLst>
            <pc:docMk/>
            <pc:sldMk cId="261861089" sldId="548"/>
            <ac:graphicFrameMk id="4" creationId="{46AEE148-ACBD-0D19-C6B0-446B1534E6C8}"/>
          </ac:graphicFrameMkLst>
        </pc:graphicFrameChg>
      </pc:sldChg>
      <pc:sldChg chg="addSp modSp new mod">
        <pc:chgData name="Jalla, Manisha" userId="9c8add93-4ccf-4416-9ec7-5b52212a8c2d" providerId="ADAL" clId="{9C732DE8-427F-4264-9B8F-9C3B3379F8A3}" dt="2024-07-12T18:49:36.986" v="545" actId="14100"/>
        <pc:sldMkLst>
          <pc:docMk/>
          <pc:sldMk cId="3000661026" sldId="549"/>
        </pc:sldMkLst>
        <pc:spChg chg="add mod">
          <ac:chgData name="Jalla, Manisha" userId="9c8add93-4ccf-4416-9ec7-5b52212a8c2d" providerId="ADAL" clId="{9C732DE8-427F-4264-9B8F-9C3B3379F8A3}" dt="2024-07-12T18:49:26.193" v="542" actId="1076"/>
          <ac:spMkLst>
            <pc:docMk/>
            <pc:sldMk cId="3000661026" sldId="549"/>
            <ac:spMk id="2" creationId="{B03898FC-C020-4521-0BC2-F0DB9B62E06E}"/>
          </ac:spMkLst>
        </pc:spChg>
        <pc:spChg chg="add mod">
          <ac:chgData name="Jalla, Manisha" userId="9c8add93-4ccf-4416-9ec7-5b52212a8c2d" providerId="ADAL" clId="{9C732DE8-427F-4264-9B8F-9C3B3379F8A3}" dt="2024-07-12T18:49:33.816" v="544" actId="1076"/>
          <ac:spMkLst>
            <pc:docMk/>
            <pc:sldMk cId="3000661026" sldId="549"/>
            <ac:spMk id="4" creationId="{0B42BEF5-9B80-3737-D17F-B2A1DBC65A10}"/>
          </ac:spMkLst>
        </pc:spChg>
        <pc:picChg chg="add mod">
          <ac:chgData name="Jalla, Manisha" userId="9c8add93-4ccf-4416-9ec7-5b52212a8c2d" providerId="ADAL" clId="{9C732DE8-427F-4264-9B8F-9C3B3379F8A3}" dt="2024-07-12T18:49:36.986" v="545" actId="14100"/>
          <ac:picMkLst>
            <pc:docMk/>
            <pc:sldMk cId="3000661026" sldId="549"/>
            <ac:picMk id="1026" creationId="{4CAA9ABC-416D-730F-095A-066D35C28377}"/>
          </ac:picMkLst>
        </pc:picChg>
      </pc:sldChg>
      <pc:sldChg chg="new del">
        <pc:chgData name="Jalla, Manisha" userId="9c8add93-4ccf-4416-9ec7-5b52212a8c2d" providerId="ADAL" clId="{9C732DE8-427F-4264-9B8F-9C3B3379F8A3}" dt="2024-07-23T21:20:53.268" v="1008" actId="47"/>
        <pc:sldMkLst>
          <pc:docMk/>
          <pc:sldMk cId="802624418" sldId="550"/>
        </pc:sldMkLst>
      </pc:sldChg>
      <pc:sldChg chg="new del">
        <pc:chgData name="Jalla, Manisha" userId="9c8add93-4ccf-4416-9ec7-5b52212a8c2d" providerId="ADAL" clId="{9C732DE8-427F-4264-9B8F-9C3B3379F8A3}" dt="2024-07-23T21:22:18.725" v="1015" actId="47"/>
        <pc:sldMkLst>
          <pc:docMk/>
          <pc:sldMk cId="4160721234" sldId="550"/>
        </pc:sldMkLst>
      </pc:sldChg>
      <pc:sldChg chg="delSp modSp new mod">
        <pc:chgData name="Jalla, Manisha" userId="9c8add93-4ccf-4416-9ec7-5b52212a8c2d" providerId="ADAL" clId="{9C732DE8-427F-4264-9B8F-9C3B3379F8A3}" dt="2024-07-23T21:37:11.818" v="1204" actId="255"/>
        <pc:sldMkLst>
          <pc:docMk/>
          <pc:sldMk cId="693807645" sldId="551"/>
        </pc:sldMkLst>
        <pc:spChg chg="del">
          <ac:chgData name="Jalla, Manisha" userId="9c8add93-4ccf-4416-9ec7-5b52212a8c2d" providerId="ADAL" clId="{9C732DE8-427F-4264-9B8F-9C3B3379F8A3}" dt="2024-07-23T21:22:15.188" v="1014" actId="478"/>
          <ac:spMkLst>
            <pc:docMk/>
            <pc:sldMk cId="693807645" sldId="551"/>
            <ac:spMk id="2" creationId="{D85DC6AA-9416-5C20-A21A-66ABB456F83C}"/>
          </ac:spMkLst>
        </pc:spChg>
        <pc:spChg chg="mod">
          <ac:chgData name="Jalla, Manisha" userId="9c8add93-4ccf-4416-9ec7-5b52212a8c2d" providerId="ADAL" clId="{9C732DE8-427F-4264-9B8F-9C3B3379F8A3}" dt="2024-07-23T21:37:11.818" v="1204" actId="255"/>
          <ac:spMkLst>
            <pc:docMk/>
            <pc:sldMk cId="693807645" sldId="551"/>
            <ac:spMk id="3" creationId="{41883491-658E-B4D7-9FF2-272A27E0240F}"/>
          </ac:spMkLst>
        </pc:spChg>
      </pc:sldChg>
      <pc:sldChg chg="modSp new mod">
        <pc:chgData name="Jalla, Manisha" userId="9c8add93-4ccf-4416-9ec7-5b52212a8c2d" providerId="ADAL" clId="{9C732DE8-427F-4264-9B8F-9C3B3379F8A3}" dt="2024-07-24T15:08:05.023" v="1434" actId="5793"/>
        <pc:sldMkLst>
          <pc:docMk/>
          <pc:sldMk cId="2697179809" sldId="552"/>
        </pc:sldMkLst>
        <pc:spChg chg="mod">
          <ac:chgData name="Jalla, Manisha" userId="9c8add93-4ccf-4416-9ec7-5b52212a8c2d" providerId="ADAL" clId="{9C732DE8-427F-4264-9B8F-9C3B3379F8A3}" dt="2024-07-23T21:34:17.153" v="1197" actId="255"/>
          <ac:spMkLst>
            <pc:docMk/>
            <pc:sldMk cId="2697179809" sldId="552"/>
            <ac:spMk id="2" creationId="{5FB8465A-5644-F5C0-C98F-08706F0CCC49}"/>
          </ac:spMkLst>
        </pc:spChg>
        <pc:spChg chg="mod">
          <ac:chgData name="Jalla, Manisha" userId="9c8add93-4ccf-4416-9ec7-5b52212a8c2d" providerId="ADAL" clId="{9C732DE8-427F-4264-9B8F-9C3B3379F8A3}" dt="2024-07-24T15:08:05.023" v="1434" actId="5793"/>
          <ac:spMkLst>
            <pc:docMk/>
            <pc:sldMk cId="2697179809" sldId="552"/>
            <ac:spMk id="3" creationId="{E3F24C37-B27D-289D-778E-4E8A55ECB02B}"/>
          </ac:spMkLst>
        </pc:spChg>
      </pc:sldChg>
      <pc:sldChg chg="modSp new mod">
        <pc:chgData name="Jalla, Manisha" userId="9c8add93-4ccf-4416-9ec7-5b52212a8c2d" providerId="ADAL" clId="{9C732DE8-427F-4264-9B8F-9C3B3379F8A3}" dt="2024-07-24T14:58:46.386" v="1384" actId="20577"/>
        <pc:sldMkLst>
          <pc:docMk/>
          <pc:sldMk cId="104834675" sldId="553"/>
        </pc:sldMkLst>
        <pc:spChg chg="mod">
          <ac:chgData name="Jalla, Manisha" userId="9c8add93-4ccf-4416-9ec7-5b52212a8c2d" providerId="ADAL" clId="{9C732DE8-427F-4264-9B8F-9C3B3379F8A3}" dt="2024-07-24T14:55:10.558" v="1311" actId="255"/>
          <ac:spMkLst>
            <pc:docMk/>
            <pc:sldMk cId="104834675" sldId="553"/>
            <ac:spMk id="2" creationId="{F83C6030-1BED-FCFD-F5FF-046EB212341F}"/>
          </ac:spMkLst>
        </pc:spChg>
        <pc:spChg chg="mod">
          <ac:chgData name="Jalla, Manisha" userId="9c8add93-4ccf-4416-9ec7-5b52212a8c2d" providerId="ADAL" clId="{9C732DE8-427F-4264-9B8F-9C3B3379F8A3}" dt="2024-07-24T14:58:46.386" v="1384" actId="20577"/>
          <ac:spMkLst>
            <pc:docMk/>
            <pc:sldMk cId="104834675" sldId="553"/>
            <ac:spMk id="3" creationId="{97EC7841-CB77-C617-0A30-7635D8550118}"/>
          </ac:spMkLst>
        </pc:spChg>
      </pc:sldChg>
      <pc:sldChg chg="modSp new del mod">
        <pc:chgData name="Jalla, Manisha" userId="9c8add93-4ccf-4416-9ec7-5b52212a8c2d" providerId="ADAL" clId="{9C732DE8-427F-4264-9B8F-9C3B3379F8A3}" dt="2024-07-23T21:35:54.444" v="1203" actId="2696"/>
        <pc:sldMkLst>
          <pc:docMk/>
          <pc:sldMk cId="2796985861" sldId="553"/>
        </pc:sldMkLst>
        <pc:spChg chg="mod">
          <ac:chgData name="Jalla, Manisha" userId="9c8add93-4ccf-4416-9ec7-5b52212a8c2d" providerId="ADAL" clId="{9C732DE8-427F-4264-9B8F-9C3B3379F8A3}" dt="2024-07-23T21:32:45.729" v="1164" actId="21"/>
          <ac:spMkLst>
            <pc:docMk/>
            <pc:sldMk cId="2796985861" sldId="553"/>
            <ac:spMk id="2" creationId="{CF04D898-4D66-D40C-F1A7-DE951728CDCA}"/>
          </ac:spMkLst>
        </pc:spChg>
        <pc:spChg chg="mod">
          <ac:chgData name="Jalla, Manisha" userId="9c8add93-4ccf-4416-9ec7-5b52212a8c2d" providerId="ADAL" clId="{9C732DE8-427F-4264-9B8F-9C3B3379F8A3}" dt="2024-07-23T21:33:15.793" v="1190" actId="21"/>
          <ac:spMkLst>
            <pc:docMk/>
            <pc:sldMk cId="2796985861" sldId="553"/>
            <ac:spMk id="3" creationId="{591AA727-5DFA-D6F0-14A7-E99CBD7C2322}"/>
          </ac:spMkLst>
        </pc:spChg>
      </pc:sldChg>
      <pc:sldChg chg="delSp modSp new del mod">
        <pc:chgData name="Jalla, Manisha" userId="9c8add93-4ccf-4416-9ec7-5b52212a8c2d" providerId="ADAL" clId="{9C732DE8-427F-4264-9B8F-9C3B3379F8A3}" dt="2024-07-24T15:15:29.956" v="1728" actId="47"/>
        <pc:sldMkLst>
          <pc:docMk/>
          <pc:sldMk cId="4110997241" sldId="554"/>
        </pc:sldMkLst>
        <pc:spChg chg="del">
          <ac:chgData name="Jalla, Manisha" userId="9c8add93-4ccf-4416-9ec7-5b52212a8c2d" providerId="ADAL" clId="{9C732DE8-427F-4264-9B8F-9C3B3379F8A3}" dt="2024-07-24T15:12:29.868" v="1438" actId="478"/>
          <ac:spMkLst>
            <pc:docMk/>
            <pc:sldMk cId="4110997241" sldId="554"/>
            <ac:spMk id="2" creationId="{397B16C0-B428-D407-7EA4-551DC18F1771}"/>
          </ac:spMkLst>
        </pc:spChg>
        <pc:spChg chg="mod">
          <ac:chgData name="Jalla, Manisha" userId="9c8add93-4ccf-4416-9ec7-5b52212a8c2d" providerId="ADAL" clId="{9C732DE8-427F-4264-9B8F-9C3B3379F8A3}" dt="2024-07-24T15:15:25.334" v="1726" actId="21"/>
          <ac:spMkLst>
            <pc:docMk/>
            <pc:sldMk cId="4110997241" sldId="554"/>
            <ac:spMk id="3" creationId="{789E61C8-A68B-4F9E-2FA7-3523D2FBD25B}"/>
          </ac:spMkLst>
        </pc:spChg>
      </pc:sldChg>
      <pc:sldChg chg="modSp new mod">
        <pc:chgData name="Jalla, Manisha" userId="9c8add93-4ccf-4416-9ec7-5b52212a8c2d" providerId="ADAL" clId="{9C732DE8-427F-4264-9B8F-9C3B3379F8A3}" dt="2024-07-24T15:26:40.046" v="1834" actId="1076"/>
        <pc:sldMkLst>
          <pc:docMk/>
          <pc:sldMk cId="760738553" sldId="555"/>
        </pc:sldMkLst>
        <pc:spChg chg="mod">
          <ac:chgData name="Jalla, Manisha" userId="9c8add93-4ccf-4416-9ec7-5b52212a8c2d" providerId="ADAL" clId="{9C732DE8-427F-4264-9B8F-9C3B3379F8A3}" dt="2024-07-24T15:26:40.046" v="1834" actId="1076"/>
          <ac:spMkLst>
            <pc:docMk/>
            <pc:sldMk cId="760738553" sldId="555"/>
            <ac:spMk id="2" creationId="{41CE32ED-467C-27B6-3464-C7EAB6FB42CD}"/>
          </ac:spMkLst>
        </pc:spChg>
        <pc:spChg chg="mod">
          <ac:chgData name="Jalla, Manisha" userId="9c8add93-4ccf-4416-9ec7-5b52212a8c2d" providerId="ADAL" clId="{9C732DE8-427F-4264-9B8F-9C3B3379F8A3}" dt="2024-07-24T15:26:11" v="1833" actId="5793"/>
          <ac:spMkLst>
            <pc:docMk/>
            <pc:sldMk cId="760738553" sldId="555"/>
            <ac:spMk id="3" creationId="{830F61CA-DF1F-D702-4E64-98B1CD685920}"/>
          </ac:spMkLst>
        </pc:spChg>
      </pc:sldChg>
      <pc:sldMasterChg chg="delSldLayout">
        <pc:chgData name="Jalla, Manisha" userId="9c8add93-4ccf-4416-9ec7-5b52212a8c2d" providerId="ADAL" clId="{9C732DE8-427F-4264-9B8F-9C3B3379F8A3}" dt="2024-07-11T21:02:38.230" v="31" actId="2696"/>
        <pc:sldMasterMkLst>
          <pc:docMk/>
          <pc:sldMasterMk cId="3054204521" sldId="2147483660"/>
        </pc:sldMasterMkLst>
        <pc:sldLayoutChg chg="del">
          <pc:chgData name="Jalla, Manisha" userId="9c8add93-4ccf-4416-9ec7-5b52212a8c2d" providerId="ADAL" clId="{9C732DE8-427F-4264-9B8F-9C3B3379F8A3}" dt="2024-07-11T21:02:38.230" v="31" actId="2696"/>
          <pc:sldLayoutMkLst>
            <pc:docMk/>
            <pc:sldMasterMk cId="3054204521" sldId="2147483660"/>
            <pc:sldLayoutMk cId="1956691081" sldId="2147483681"/>
          </pc:sldLayoutMkLst>
        </pc:sldLayoutChg>
      </pc:sldMasterChg>
    </pc:docChg>
  </pc:docChgLst>
  <pc:docChgLst>
    <pc:chgData name="Jalla, Manisha" userId="9c8add93-4ccf-4416-9ec7-5b52212a8c2d" providerId="ADAL" clId="{1D6D5A0E-8A5F-4155-8BDF-71C74E19C8FC}"/>
    <pc:docChg chg="undo custSel addSld delSld modSld sldOrd">
      <pc:chgData name="Jalla, Manisha" userId="9c8add93-4ccf-4416-9ec7-5b52212a8c2d" providerId="ADAL" clId="{1D6D5A0E-8A5F-4155-8BDF-71C74E19C8FC}" dt="2023-08-18T20:54:17.663" v="1700" actId="47"/>
      <pc:docMkLst>
        <pc:docMk/>
      </pc:docMkLst>
      <pc:sldChg chg="del">
        <pc:chgData name="Jalla, Manisha" userId="9c8add93-4ccf-4416-9ec7-5b52212a8c2d" providerId="ADAL" clId="{1D6D5A0E-8A5F-4155-8BDF-71C74E19C8FC}" dt="2023-08-15T22:14:09.269" v="0" actId="47"/>
        <pc:sldMkLst>
          <pc:docMk/>
          <pc:sldMk cId="0" sldId="256"/>
        </pc:sldMkLst>
      </pc:sldChg>
      <pc:sldChg chg="addSp delSp modSp del mod">
        <pc:chgData name="Jalla, Manisha" userId="9c8add93-4ccf-4416-9ec7-5b52212a8c2d" providerId="ADAL" clId="{1D6D5A0E-8A5F-4155-8BDF-71C74E19C8FC}" dt="2023-08-15T22:28:08.019" v="16" actId="47"/>
        <pc:sldMkLst>
          <pc:docMk/>
          <pc:sldMk cId="0" sldId="257"/>
        </pc:sldMkLst>
        <pc:spChg chg="del">
          <ac:chgData name="Jalla, Manisha" userId="9c8add93-4ccf-4416-9ec7-5b52212a8c2d" providerId="ADAL" clId="{1D6D5A0E-8A5F-4155-8BDF-71C74E19C8FC}" dt="2023-08-15T22:14:19.927" v="2" actId="478"/>
          <ac:spMkLst>
            <pc:docMk/>
            <pc:sldMk cId="0" sldId="257"/>
            <ac:spMk id="3" creationId="{00000000-0000-0000-0000-000000000000}"/>
          </ac:spMkLst>
        </pc:spChg>
        <pc:spChg chg="add del mod">
          <ac:chgData name="Jalla, Manisha" userId="9c8add93-4ccf-4416-9ec7-5b52212a8c2d" providerId="ADAL" clId="{1D6D5A0E-8A5F-4155-8BDF-71C74E19C8FC}" dt="2023-08-15T22:14:21.817" v="3" actId="478"/>
          <ac:spMkLst>
            <pc:docMk/>
            <pc:sldMk cId="0" sldId="257"/>
            <ac:spMk id="6" creationId="{E8C98CF6-427A-BCCB-2C02-1218F239B2C2}"/>
          </ac:spMkLst>
        </pc:spChg>
        <pc:picChg chg="del mod">
          <ac:chgData name="Jalla, Manisha" userId="9c8add93-4ccf-4416-9ec7-5b52212a8c2d" providerId="ADAL" clId="{1D6D5A0E-8A5F-4155-8BDF-71C74E19C8FC}" dt="2023-08-15T22:27:36.393" v="15" actId="478"/>
          <ac:picMkLst>
            <pc:docMk/>
            <pc:sldMk cId="0" sldId="257"/>
            <ac:picMk id="2" creationId="{00000000-0000-0000-0000-000000000000}"/>
          </ac:picMkLst>
        </pc:picChg>
      </pc:sldChg>
      <pc:sldChg chg="del">
        <pc:chgData name="Jalla, Manisha" userId="9c8add93-4ccf-4416-9ec7-5b52212a8c2d" providerId="ADAL" clId="{1D6D5A0E-8A5F-4155-8BDF-71C74E19C8FC}" dt="2023-08-15T22:28:08.019" v="16" actId="47"/>
        <pc:sldMkLst>
          <pc:docMk/>
          <pc:sldMk cId="0" sldId="258"/>
        </pc:sldMkLst>
      </pc:sldChg>
      <pc:sldChg chg="addSp delSp modSp del mod">
        <pc:chgData name="Jalla, Manisha" userId="9c8add93-4ccf-4416-9ec7-5b52212a8c2d" providerId="ADAL" clId="{1D6D5A0E-8A5F-4155-8BDF-71C74E19C8FC}" dt="2023-08-15T22:28:08.019" v="16" actId="47"/>
        <pc:sldMkLst>
          <pc:docMk/>
          <pc:sldMk cId="0" sldId="259"/>
        </pc:sldMkLst>
        <pc:spChg chg="del mod">
          <ac:chgData name="Jalla, Manisha" userId="9c8add93-4ccf-4416-9ec7-5b52212a8c2d" providerId="ADAL" clId="{1D6D5A0E-8A5F-4155-8BDF-71C74E19C8FC}" dt="2023-08-15T22:14:38.645" v="6" actId="478"/>
          <ac:spMkLst>
            <pc:docMk/>
            <pc:sldMk cId="0" sldId="259"/>
            <ac:spMk id="3" creationId="{00000000-0000-0000-0000-000000000000}"/>
          </ac:spMkLst>
        </pc:spChg>
        <pc:spChg chg="add del mod">
          <ac:chgData name="Jalla, Manisha" userId="9c8add93-4ccf-4416-9ec7-5b52212a8c2d" providerId="ADAL" clId="{1D6D5A0E-8A5F-4155-8BDF-71C74E19C8FC}" dt="2023-08-15T22:14:41.163" v="7" actId="478"/>
          <ac:spMkLst>
            <pc:docMk/>
            <pc:sldMk cId="0" sldId="259"/>
            <ac:spMk id="56" creationId="{D052B865-40FC-24CF-4308-120FFA78229C}"/>
          </ac:spMkLst>
        </pc:spChg>
      </pc:sldChg>
      <pc:sldChg chg="addSp delSp modSp del mod">
        <pc:chgData name="Jalla, Manisha" userId="9c8add93-4ccf-4416-9ec7-5b52212a8c2d" providerId="ADAL" clId="{1D6D5A0E-8A5F-4155-8BDF-71C74E19C8FC}" dt="2023-08-15T22:28:08.019" v="16" actId="47"/>
        <pc:sldMkLst>
          <pc:docMk/>
          <pc:sldMk cId="0" sldId="260"/>
        </pc:sldMkLst>
        <pc:spChg chg="del">
          <ac:chgData name="Jalla, Manisha" userId="9c8add93-4ccf-4416-9ec7-5b52212a8c2d" providerId="ADAL" clId="{1D6D5A0E-8A5F-4155-8BDF-71C74E19C8FC}" dt="2023-08-15T22:14:55.712" v="8" actId="478"/>
          <ac:spMkLst>
            <pc:docMk/>
            <pc:sldMk cId="0" sldId="260"/>
            <ac:spMk id="3" creationId="{00000000-0000-0000-0000-000000000000}"/>
          </ac:spMkLst>
        </pc:spChg>
        <pc:spChg chg="add del mod">
          <ac:chgData name="Jalla, Manisha" userId="9c8add93-4ccf-4416-9ec7-5b52212a8c2d" providerId="ADAL" clId="{1D6D5A0E-8A5F-4155-8BDF-71C74E19C8FC}" dt="2023-08-15T22:14:58.109" v="9" actId="478"/>
          <ac:spMkLst>
            <pc:docMk/>
            <pc:sldMk cId="0" sldId="260"/>
            <ac:spMk id="6" creationId="{9B9710EB-4C22-E9B3-0854-CCE9E0BA5524}"/>
          </ac:spMkLst>
        </pc:spChg>
      </pc:sldChg>
      <pc:sldChg chg="addSp delSp modSp del mod">
        <pc:chgData name="Jalla, Manisha" userId="9c8add93-4ccf-4416-9ec7-5b52212a8c2d" providerId="ADAL" clId="{1D6D5A0E-8A5F-4155-8BDF-71C74E19C8FC}" dt="2023-08-15T22:28:08.019" v="16" actId="47"/>
        <pc:sldMkLst>
          <pc:docMk/>
          <pc:sldMk cId="0" sldId="262"/>
        </pc:sldMkLst>
        <pc:spChg chg="del">
          <ac:chgData name="Jalla, Manisha" userId="9c8add93-4ccf-4416-9ec7-5b52212a8c2d" providerId="ADAL" clId="{1D6D5A0E-8A5F-4155-8BDF-71C74E19C8FC}" dt="2023-08-15T22:26:40.709" v="10" actId="478"/>
          <ac:spMkLst>
            <pc:docMk/>
            <pc:sldMk cId="0" sldId="262"/>
            <ac:spMk id="3" creationId="{00000000-0000-0000-0000-000000000000}"/>
          </ac:spMkLst>
        </pc:spChg>
        <pc:spChg chg="add del mod">
          <ac:chgData name="Jalla, Manisha" userId="9c8add93-4ccf-4416-9ec7-5b52212a8c2d" providerId="ADAL" clId="{1D6D5A0E-8A5F-4155-8BDF-71C74E19C8FC}" dt="2023-08-15T22:26:45.066" v="11" actId="478"/>
          <ac:spMkLst>
            <pc:docMk/>
            <pc:sldMk cId="0" sldId="262"/>
            <ac:spMk id="6" creationId="{B340C9AF-2676-70B9-6AC8-BB721E5CFE73}"/>
          </ac:spMkLst>
        </pc:spChg>
      </pc:sldChg>
      <pc:sldChg chg="delSp modSp del mod">
        <pc:chgData name="Jalla, Manisha" userId="9c8add93-4ccf-4416-9ec7-5b52212a8c2d" providerId="ADAL" clId="{1D6D5A0E-8A5F-4155-8BDF-71C74E19C8FC}" dt="2023-08-15T22:28:08.019" v="16" actId="47"/>
        <pc:sldMkLst>
          <pc:docMk/>
          <pc:sldMk cId="0" sldId="263"/>
        </pc:sldMkLst>
        <pc:spChg chg="mod">
          <ac:chgData name="Jalla, Manisha" userId="9c8add93-4ccf-4416-9ec7-5b52212a8c2d" providerId="ADAL" clId="{1D6D5A0E-8A5F-4155-8BDF-71C74E19C8FC}" dt="2023-08-15T22:27:02.728" v="14" actId="1076"/>
          <ac:spMkLst>
            <pc:docMk/>
            <pc:sldMk cId="0" sldId="263"/>
            <ac:spMk id="3" creationId="{00000000-0000-0000-0000-000000000000}"/>
          </ac:spMkLst>
        </pc:spChg>
        <pc:picChg chg="del">
          <ac:chgData name="Jalla, Manisha" userId="9c8add93-4ccf-4416-9ec7-5b52212a8c2d" providerId="ADAL" clId="{1D6D5A0E-8A5F-4155-8BDF-71C74E19C8FC}" dt="2023-08-15T22:26:56.332" v="13" actId="478"/>
          <ac:picMkLst>
            <pc:docMk/>
            <pc:sldMk cId="0" sldId="263"/>
            <ac:picMk id="2" creationId="{00000000-0000-0000-0000-000000000000}"/>
          </ac:picMkLst>
        </pc:picChg>
      </pc:sldChg>
      <pc:sldChg chg="modSp mod">
        <pc:chgData name="Jalla, Manisha" userId="9c8add93-4ccf-4416-9ec7-5b52212a8c2d" providerId="ADAL" clId="{1D6D5A0E-8A5F-4155-8BDF-71C74E19C8FC}" dt="2023-08-16T15:53:08.499" v="264" actId="13926"/>
        <pc:sldMkLst>
          <pc:docMk/>
          <pc:sldMk cId="0" sldId="265"/>
        </pc:sldMkLst>
        <pc:graphicFrameChg chg="mod modGraphic">
          <ac:chgData name="Jalla, Manisha" userId="9c8add93-4ccf-4416-9ec7-5b52212a8c2d" providerId="ADAL" clId="{1D6D5A0E-8A5F-4155-8BDF-71C74E19C8FC}" dt="2023-08-16T15:53:08.499" v="264" actId="13926"/>
          <ac:graphicFrameMkLst>
            <pc:docMk/>
            <pc:sldMk cId="0" sldId="265"/>
            <ac:graphicFrameMk id="7" creationId="{00000000-0000-0000-0000-000000000000}"/>
          </ac:graphicFrameMkLst>
        </pc:graphicFrameChg>
      </pc:sldChg>
      <pc:sldChg chg="addSp delSp modSp mod">
        <pc:chgData name="Jalla, Manisha" userId="9c8add93-4ccf-4416-9ec7-5b52212a8c2d" providerId="ADAL" clId="{1D6D5A0E-8A5F-4155-8BDF-71C74E19C8FC}" dt="2023-08-16T19:57:01.110" v="644" actId="1076"/>
        <pc:sldMkLst>
          <pc:docMk/>
          <pc:sldMk cId="0" sldId="266"/>
        </pc:sldMkLst>
        <pc:spChg chg="mod">
          <ac:chgData name="Jalla, Manisha" userId="9c8add93-4ccf-4416-9ec7-5b52212a8c2d" providerId="ADAL" clId="{1D6D5A0E-8A5F-4155-8BDF-71C74E19C8FC}" dt="2023-08-16T19:56:54.101" v="643" actId="1076"/>
          <ac:spMkLst>
            <pc:docMk/>
            <pc:sldMk cId="0" sldId="266"/>
            <ac:spMk id="3" creationId="{00000000-0000-0000-0000-000000000000}"/>
          </ac:spMkLst>
        </pc:spChg>
        <pc:grpChg chg="del">
          <ac:chgData name="Jalla, Manisha" userId="9c8add93-4ccf-4416-9ec7-5b52212a8c2d" providerId="ADAL" clId="{1D6D5A0E-8A5F-4155-8BDF-71C74E19C8FC}" dt="2023-08-16T16:41:58.587" v="285" actId="478"/>
          <ac:grpSpMkLst>
            <pc:docMk/>
            <pc:sldMk cId="0" sldId="266"/>
            <ac:grpSpMk id="5" creationId="{00000000-0000-0000-0000-000000000000}"/>
          </ac:grpSpMkLst>
        </pc:grpChg>
        <pc:grpChg chg="add del">
          <ac:chgData name="Jalla, Manisha" userId="9c8add93-4ccf-4416-9ec7-5b52212a8c2d" providerId="ADAL" clId="{1D6D5A0E-8A5F-4155-8BDF-71C74E19C8FC}" dt="2023-08-16T16:42:04.454" v="287" actId="478"/>
          <ac:grpSpMkLst>
            <pc:docMk/>
            <pc:sldMk cId="0" sldId="266"/>
            <ac:grpSpMk id="35" creationId="{00000000-0000-0000-0000-000000000000}"/>
          </ac:grpSpMkLst>
        </pc:grpChg>
        <pc:grpChg chg="del">
          <ac:chgData name="Jalla, Manisha" userId="9c8add93-4ccf-4416-9ec7-5b52212a8c2d" providerId="ADAL" clId="{1D6D5A0E-8A5F-4155-8BDF-71C74E19C8FC}" dt="2023-08-16T16:42:02.576" v="286" actId="478"/>
          <ac:grpSpMkLst>
            <pc:docMk/>
            <pc:sldMk cId="0" sldId="266"/>
            <ac:grpSpMk id="39" creationId="{00000000-0000-0000-0000-000000000000}"/>
          </ac:grpSpMkLst>
        </pc:grpChg>
        <pc:grpChg chg="del">
          <ac:chgData name="Jalla, Manisha" userId="9c8add93-4ccf-4416-9ec7-5b52212a8c2d" providerId="ADAL" clId="{1D6D5A0E-8A5F-4155-8BDF-71C74E19C8FC}" dt="2023-08-16T16:42:06.632" v="288" actId="478"/>
          <ac:grpSpMkLst>
            <pc:docMk/>
            <pc:sldMk cId="0" sldId="266"/>
            <ac:grpSpMk id="43" creationId="{00000000-0000-0000-0000-000000000000}"/>
          </ac:grpSpMkLst>
        </pc:grpChg>
        <pc:grpChg chg="del">
          <ac:chgData name="Jalla, Manisha" userId="9c8add93-4ccf-4416-9ec7-5b52212a8c2d" providerId="ADAL" clId="{1D6D5A0E-8A5F-4155-8BDF-71C74E19C8FC}" dt="2023-08-16T16:42:08.327" v="289" actId="478"/>
          <ac:grpSpMkLst>
            <pc:docMk/>
            <pc:sldMk cId="0" sldId="266"/>
            <ac:grpSpMk id="47" creationId="{00000000-0000-0000-0000-000000000000}"/>
          </ac:grpSpMkLst>
        </pc:grpChg>
        <pc:grpChg chg="del">
          <ac:chgData name="Jalla, Manisha" userId="9c8add93-4ccf-4416-9ec7-5b52212a8c2d" providerId="ADAL" clId="{1D6D5A0E-8A5F-4155-8BDF-71C74E19C8FC}" dt="2023-08-16T16:42:10.496" v="290" actId="478"/>
          <ac:grpSpMkLst>
            <pc:docMk/>
            <pc:sldMk cId="0" sldId="266"/>
            <ac:grpSpMk id="51" creationId="{00000000-0000-0000-0000-000000000000}"/>
          </ac:grpSpMkLst>
        </pc:grpChg>
        <pc:graphicFrameChg chg="del mod modGraphic">
          <ac:chgData name="Jalla, Manisha" userId="9c8add93-4ccf-4416-9ec7-5b52212a8c2d" providerId="ADAL" clId="{1D6D5A0E-8A5F-4155-8BDF-71C74E19C8FC}" dt="2023-08-16T16:45:54.295" v="326" actId="478"/>
          <ac:graphicFrameMkLst>
            <pc:docMk/>
            <pc:sldMk cId="0" sldId="266"/>
            <ac:graphicFrameMk id="54" creationId="{00000000-0000-0000-0000-000000000000}"/>
          </ac:graphicFrameMkLst>
        </pc:graphicFrameChg>
        <pc:graphicFrameChg chg="add mod modGraphic">
          <ac:chgData name="Jalla, Manisha" userId="9c8add93-4ccf-4416-9ec7-5b52212a8c2d" providerId="ADAL" clId="{1D6D5A0E-8A5F-4155-8BDF-71C74E19C8FC}" dt="2023-08-16T19:57:01.110" v="644" actId="1076"/>
          <ac:graphicFrameMkLst>
            <pc:docMk/>
            <pc:sldMk cId="0" sldId="266"/>
            <ac:graphicFrameMk id="55" creationId="{4D3B7631-C40B-760C-565A-88D2028B21C8}"/>
          </ac:graphicFrameMkLst>
        </pc:graphicFrameChg>
        <pc:picChg chg="del">
          <ac:chgData name="Jalla, Manisha" userId="9c8add93-4ccf-4416-9ec7-5b52212a8c2d" providerId="ADAL" clId="{1D6D5A0E-8A5F-4155-8BDF-71C74E19C8FC}" dt="2023-08-16T16:39:29.143" v="271" actId="478"/>
          <ac:picMkLst>
            <pc:docMk/>
            <pc:sldMk cId="0" sldId="266"/>
            <ac:picMk id="2" creationId="{00000000-0000-0000-0000-000000000000}"/>
          </ac:picMkLst>
        </pc:picChg>
      </pc:sldChg>
      <pc:sldChg chg="delSp modSp mod">
        <pc:chgData name="Jalla, Manisha" userId="9c8add93-4ccf-4416-9ec7-5b52212a8c2d" providerId="ADAL" clId="{1D6D5A0E-8A5F-4155-8BDF-71C74E19C8FC}" dt="2023-08-16T19:20:25.374" v="627" actId="1076"/>
        <pc:sldMkLst>
          <pc:docMk/>
          <pc:sldMk cId="0" sldId="267"/>
        </pc:sldMkLst>
        <pc:spChg chg="mod">
          <ac:chgData name="Jalla, Manisha" userId="9c8add93-4ccf-4416-9ec7-5b52212a8c2d" providerId="ADAL" clId="{1D6D5A0E-8A5F-4155-8BDF-71C74E19C8FC}" dt="2023-08-16T19:20:25.374" v="627" actId="1076"/>
          <ac:spMkLst>
            <pc:docMk/>
            <pc:sldMk cId="0" sldId="267"/>
            <ac:spMk id="3" creationId="{00000000-0000-0000-0000-000000000000}"/>
          </ac:spMkLst>
        </pc:spChg>
        <pc:spChg chg="mod">
          <ac:chgData name="Jalla, Manisha" userId="9c8add93-4ccf-4416-9ec7-5b52212a8c2d" providerId="ADAL" clId="{1D6D5A0E-8A5F-4155-8BDF-71C74E19C8FC}" dt="2023-08-16T16:40:12.035" v="279" actId="1076"/>
          <ac:spMkLst>
            <pc:docMk/>
            <pc:sldMk cId="0" sldId="267"/>
            <ac:spMk id="4" creationId="{00000000-0000-0000-0000-000000000000}"/>
          </ac:spMkLst>
        </pc:spChg>
        <pc:picChg chg="del">
          <ac:chgData name="Jalla, Manisha" userId="9c8add93-4ccf-4416-9ec7-5b52212a8c2d" providerId="ADAL" clId="{1D6D5A0E-8A5F-4155-8BDF-71C74E19C8FC}" dt="2023-08-16T19:20:21.483" v="626" actId="478"/>
          <ac:picMkLst>
            <pc:docMk/>
            <pc:sldMk cId="0" sldId="267"/>
            <ac:picMk id="2" creationId="{00000000-0000-0000-0000-000000000000}"/>
          </ac:picMkLst>
        </pc:picChg>
      </pc:sldChg>
      <pc:sldChg chg="delSp modSp mod">
        <pc:chgData name="Jalla, Manisha" userId="9c8add93-4ccf-4416-9ec7-5b52212a8c2d" providerId="ADAL" clId="{1D6D5A0E-8A5F-4155-8BDF-71C74E19C8FC}" dt="2023-08-16T19:34:31.445" v="642" actId="20577"/>
        <pc:sldMkLst>
          <pc:docMk/>
          <pc:sldMk cId="0" sldId="268"/>
        </pc:sldMkLst>
        <pc:spChg chg="mod">
          <ac:chgData name="Jalla, Manisha" userId="9c8add93-4ccf-4416-9ec7-5b52212a8c2d" providerId="ADAL" clId="{1D6D5A0E-8A5F-4155-8BDF-71C74E19C8FC}" dt="2023-08-16T19:34:13.228" v="630" actId="1076"/>
          <ac:spMkLst>
            <pc:docMk/>
            <pc:sldMk cId="0" sldId="268"/>
            <ac:spMk id="3" creationId="{00000000-0000-0000-0000-000000000000}"/>
          </ac:spMkLst>
        </pc:spChg>
        <pc:spChg chg="mod">
          <ac:chgData name="Jalla, Manisha" userId="9c8add93-4ccf-4416-9ec7-5b52212a8c2d" providerId="ADAL" clId="{1D6D5A0E-8A5F-4155-8BDF-71C74E19C8FC}" dt="2023-08-16T19:34:31.445" v="642" actId="20577"/>
          <ac:spMkLst>
            <pc:docMk/>
            <pc:sldMk cId="0" sldId="268"/>
            <ac:spMk id="4" creationId="{00000000-0000-0000-0000-000000000000}"/>
          </ac:spMkLst>
        </pc:spChg>
        <pc:picChg chg="del">
          <ac:chgData name="Jalla, Manisha" userId="9c8add93-4ccf-4416-9ec7-5b52212a8c2d" providerId="ADAL" clId="{1D6D5A0E-8A5F-4155-8BDF-71C74E19C8FC}" dt="2023-08-16T19:34:08.113" v="629" actId="478"/>
          <ac:picMkLst>
            <pc:docMk/>
            <pc:sldMk cId="0" sldId="268"/>
            <ac:picMk id="2" creationId="{00000000-0000-0000-0000-000000000000}"/>
          </ac:picMkLst>
        </pc:picChg>
      </pc:sldChg>
      <pc:sldChg chg="addSp delSp modSp new mod chgLayout">
        <pc:chgData name="Jalla, Manisha" userId="9c8add93-4ccf-4416-9ec7-5b52212a8c2d" providerId="ADAL" clId="{1D6D5A0E-8A5F-4155-8BDF-71C74E19C8FC}" dt="2023-08-16T20:13:49.908" v="929" actId="113"/>
        <pc:sldMkLst>
          <pc:docMk/>
          <pc:sldMk cId="2216521280" sldId="270"/>
        </pc:sldMkLst>
        <pc:spChg chg="mod ord">
          <ac:chgData name="Jalla, Manisha" userId="9c8add93-4ccf-4416-9ec7-5b52212a8c2d" providerId="ADAL" clId="{1D6D5A0E-8A5F-4155-8BDF-71C74E19C8FC}" dt="2023-08-16T19:59:22.755" v="688" actId="122"/>
          <ac:spMkLst>
            <pc:docMk/>
            <pc:sldMk cId="2216521280" sldId="270"/>
            <ac:spMk id="2" creationId="{0CAAB6A2-A7CA-1442-A743-7587301D11EC}"/>
          </ac:spMkLst>
        </pc:spChg>
        <pc:spChg chg="del mod">
          <ac:chgData name="Jalla, Manisha" userId="9c8add93-4ccf-4416-9ec7-5b52212a8c2d" providerId="ADAL" clId="{1D6D5A0E-8A5F-4155-8BDF-71C74E19C8FC}" dt="2023-08-16T19:59:09.679" v="686" actId="478"/>
          <ac:spMkLst>
            <pc:docMk/>
            <pc:sldMk cId="2216521280" sldId="270"/>
            <ac:spMk id="3" creationId="{872A30CB-C4E7-A920-5FB1-434C91AF57B0}"/>
          </ac:spMkLst>
        </pc:spChg>
        <pc:spChg chg="add mod ord">
          <ac:chgData name="Jalla, Manisha" userId="9c8add93-4ccf-4416-9ec7-5b52212a8c2d" providerId="ADAL" clId="{1D6D5A0E-8A5F-4155-8BDF-71C74E19C8FC}" dt="2023-08-16T20:13:49.908" v="929" actId="113"/>
          <ac:spMkLst>
            <pc:docMk/>
            <pc:sldMk cId="2216521280" sldId="270"/>
            <ac:spMk id="4" creationId="{14F202A8-03A6-188B-FEBD-08FE1A77CD4E}"/>
          </ac:spMkLst>
        </pc:spChg>
      </pc:sldChg>
      <pc:sldChg chg="modSp mod">
        <pc:chgData name="Jalla, Manisha" userId="9c8add93-4ccf-4416-9ec7-5b52212a8c2d" providerId="ADAL" clId="{1D6D5A0E-8A5F-4155-8BDF-71C74E19C8FC}" dt="2023-08-18T18:39:55.754" v="941" actId="6549"/>
        <pc:sldMkLst>
          <pc:docMk/>
          <pc:sldMk cId="0" sldId="271"/>
        </pc:sldMkLst>
        <pc:spChg chg="mod">
          <ac:chgData name="Jalla, Manisha" userId="9c8add93-4ccf-4416-9ec7-5b52212a8c2d" providerId="ADAL" clId="{1D6D5A0E-8A5F-4155-8BDF-71C74E19C8FC}" dt="2023-08-18T18:39:55.754" v="941" actId="6549"/>
          <ac:spMkLst>
            <pc:docMk/>
            <pc:sldMk cId="0" sldId="271"/>
            <ac:spMk id="5124" creationId="{00000000-0000-0000-0000-000000000000}"/>
          </ac:spMkLst>
        </pc:spChg>
      </pc:sldChg>
      <pc:sldChg chg="del">
        <pc:chgData name="Jalla, Manisha" userId="9c8add93-4ccf-4416-9ec7-5b52212a8c2d" providerId="ADAL" clId="{1D6D5A0E-8A5F-4155-8BDF-71C74E19C8FC}" dt="2023-08-18T20:54:17.663" v="1700" actId="47"/>
        <pc:sldMkLst>
          <pc:docMk/>
          <pc:sldMk cId="3395019599" sldId="273"/>
        </pc:sldMkLst>
      </pc:sldChg>
      <pc:sldChg chg="del">
        <pc:chgData name="Jalla, Manisha" userId="9c8add93-4ccf-4416-9ec7-5b52212a8c2d" providerId="ADAL" clId="{1D6D5A0E-8A5F-4155-8BDF-71C74E19C8FC}" dt="2023-08-18T20:54:02.486" v="1697" actId="47"/>
        <pc:sldMkLst>
          <pc:docMk/>
          <pc:sldMk cId="3752158704" sldId="274"/>
        </pc:sldMkLst>
      </pc:sldChg>
      <pc:sldChg chg="modSp del">
        <pc:chgData name="Jalla, Manisha" userId="9c8add93-4ccf-4416-9ec7-5b52212a8c2d" providerId="ADAL" clId="{1D6D5A0E-8A5F-4155-8BDF-71C74E19C8FC}" dt="2023-08-18T20:54:02.486" v="1697" actId="47"/>
        <pc:sldMkLst>
          <pc:docMk/>
          <pc:sldMk cId="569876866" sldId="275"/>
        </pc:sldMkLst>
        <pc:graphicFrameChg chg="mod">
          <ac:chgData name="Jalla, Manisha" userId="9c8add93-4ccf-4416-9ec7-5b52212a8c2d" providerId="ADAL" clId="{1D6D5A0E-8A5F-4155-8BDF-71C74E19C8FC}" dt="2023-08-18T18:41:56.700" v="1001" actId="20577"/>
          <ac:graphicFrameMkLst>
            <pc:docMk/>
            <pc:sldMk cId="569876866" sldId="275"/>
            <ac:graphicFrameMk id="4" creationId="{00000000-0000-0000-0000-000000000000}"/>
          </ac:graphicFrameMkLst>
        </pc:graphicFrameChg>
      </pc:sldChg>
      <pc:sldChg chg="modSp del">
        <pc:chgData name="Jalla, Manisha" userId="9c8add93-4ccf-4416-9ec7-5b52212a8c2d" providerId="ADAL" clId="{1D6D5A0E-8A5F-4155-8BDF-71C74E19C8FC}" dt="2023-08-18T20:54:02.486" v="1697" actId="47"/>
        <pc:sldMkLst>
          <pc:docMk/>
          <pc:sldMk cId="153902661" sldId="277"/>
        </pc:sldMkLst>
        <pc:graphicFrameChg chg="mod">
          <ac:chgData name="Jalla, Manisha" userId="9c8add93-4ccf-4416-9ec7-5b52212a8c2d" providerId="ADAL" clId="{1D6D5A0E-8A5F-4155-8BDF-71C74E19C8FC}" dt="2023-08-18T19:03:31.460" v="1690" actId="20577"/>
          <ac:graphicFrameMkLst>
            <pc:docMk/>
            <pc:sldMk cId="153902661" sldId="277"/>
            <ac:graphicFrameMk id="4" creationId="{00000000-0000-0000-0000-000000000000}"/>
          </ac:graphicFrameMkLst>
        </pc:graphicFrameChg>
      </pc:sldChg>
      <pc:sldChg chg="del">
        <pc:chgData name="Jalla, Manisha" userId="9c8add93-4ccf-4416-9ec7-5b52212a8c2d" providerId="ADAL" clId="{1D6D5A0E-8A5F-4155-8BDF-71C74E19C8FC}" dt="2023-08-18T20:54:17.663" v="1700" actId="47"/>
        <pc:sldMkLst>
          <pc:docMk/>
          <pc:sldMk cId="2440282509" sldId="482"/>
        </pc:sldMkLst>
      </pc:sldChg>
      <pc:sldChg chg="del">
        <pc:chgData name="Jalla, Manisha" userId="9c8add93-4ccf-4416-9ec7-5b52212a8c2d" providerId="ADAL" clId="{1D6D5A0E-8A5F-4155-8BDF-71C74E19C8FC}" dt="2023-08-18T20:54:02.486" v="1697" actId="47"/>
        <pc:sldMkLst>
          <pc:docMk/>
          <pc:sldMk cId="3191207789" sldId="529"/>
        </pc:sldMkLst>
      </pc:sldChg>
      <pc:sldChg chg="del">
        <pc:chgData name="Jalla, Manisha" userId="9c8add93-4ccf-4416-9ec7-5b52212a8c2d" providerId="ADAL" clId="{1D6D5A0E-8A5F-4155-8BDF-71C74E19C8FC}" dt="2023-08-18T20:54:17.663" v="1700" actId="47"/>
        <pc:sldMkLst>
          <pc:docMk/>
          <pc:sldMk cId="867412752" sldId="530"/>
        </pc:sldMkLst>
      </pc:sldChg>
      <pc:sldChg chg="addSp delSp modSp new mod ord">
        <pc:chgData name="Jalla, Manisha" userId="9c8add93-4ccf-4416-9ec7-5b52212a8c2d" providerId="ADAL" clId="{1D6D5A0E-8A5F-4155-8BDF-71C74E19C8FC}" dt="2023-08-18T20:54:07.701" v="1699"/>
        <pc:sldMkLst>
          <pc:docMk/>
          <pc:sldMk cId="2800038723" sldId="531"/>
        </pc:sldMkLst>
        <pc:spChg chg="mod">
          <ac:chgData name="Jalla, Manisha" userId="9c8add93-4ccf-4416-9ec7-5b52212a8c2d" providerId="ADAL" clId="{1D6D5A0E-8A5F-4155-8BDF-71C74E19C8FC}" dt="2023-08-18T19:04:43.612" v="1695" actId="20577"/>
          <ac:spMkLst>
            <pc:docMk/>
            <pc:sldMk cId="2800038723" sldId="531"/>
            <ac:spMk id="2" creationId="{56BCD715-057E-9DC3-78B5-06716B815760}"/>
          </ac:spMkLst>
        </pc:spChg>
        <pc:spChg chg="mod">
          <ac:chgData name="Jalla, Manisha" userId="9c8add93-4ccf-4416-9ec7-5b52212a8c2d" providerId="ADAL" clId="{1D6D5A0E-8A5F-4155-8BDF-71C74E19C8FC}" dt="2023-08-18T18:58:39.292" v="1453" actId="255"/>
          <ac:spMkLst>
            <pc:docMk/>
            <pc:sldMk cId="2800038723" sldId="531"/>
            <ac:spMk id="3" creationId="{332F9159-22C5-C912-788F-39305E152493}"/>
          </ac:spMkLst>
        </pc:spChg>
        <pc:spChg chg="mod">
          <ac:chgData name="Jalla, Manisha" userId="9c8add93-4ccf-4416-9ec7-5b52212a8c2d" providerId="ADAL" clId="{1D6D5A0E-8A5F-4155-8BDF-71C74E19C8FC}" dt="2023-08-18T19:02:20.848" v="1639" actId="113"/>
          <ac:spMkLst>
            <pc:docMk/>
            <pc:sldMk cId="2800038723" sldId="531"/>
            <ac:spMk id="4" creationId="{F4B93B94-EE54-7878-B39C-AF885A1BC474}"/>
          </ac:spMkLst>
        </pc:spChg>
        <pc:spChg chg="add mod">
          <ac:chgData name="Jalla, Manisha" userId="9c8add93-4ccf-4416-9ec7-5b52212a8c2d" providerId="ADAL" clId="{1D6D5A0E-8A5F-4155-8BDF-71C74E19C8FC}" dt="2023-08-18T19:02:12.102" v="1638" actId="1076"/>
          <ac:spMkLst>
            <pc:docMk/>
            <pc:sldMk cId="2800038723" sldId="531"/>
            <ac:spMk id="6" creationId="{C5E0D067-9B7F-5AA5-0F70-1B7B16C89D88}"/>
          </ac:spMkLst>
        </pc:spChg>
        <pc:picChg chg="add del mod">
          <ac:chgData name="Jalla, Manisha" userId="9c8add93-4ccf-4416-9ec7-5b52212a8c2d" providerId="ADAL" clId="{1D6D5A0E-8A5F-4155-8BDF-71C74E19C8FC}" dt="2023-08-18T18:59:30.908" v="1457" actId="478"/>
          <ac:picMkLst>
            <pc:docMk/>
            <pc:sldMk cId="2800038723" sldId="531"/>
            <ac:picMk id="5" creationId="{AB53D88D-F9CE-AE57-1E67-7B219B72E59C}"/>
          </ac:picMkLst>
        </pc:picChg>
      </pc:sldChg>
      <pc:sldChg chg="add">
        <pc:chgData name="Jalla, Manisha" userId="9c8add93-4ccf-4416-9ec7-5b52212a8c2d" providerId="ADAL" clId="{1D6D5A0E-8A5F-4155-8BDF-71C74E19C8FC}" dt="2023-08-18T20:53:36.451" v="1696"/>
        <pc:sldMkLst>
          <pc:docMk/>
          <pc:sldMk cId="786754174" sldId="532"/>
        </pc:sldMkLst>
      </pc:sldChg>
      <pc:sldChg chg="add">
        <pc:chgData name="Jalla, Manisha" userId="9c8add93-4ccf-4416-9ec7-5b52212a8c2d" providerId="ADAL" clId="{1D6D5A0E-8A5F-4155-8BDF-71C74E19C8FC}" dt="2023-08-18T20:53:36.451" v="1696"/>
        <pc:sldMkLst>
          <pc:docMk/>
          <pc:sldMk cId="1044632375" sldId="533"/>
        </pc:sldMkLst>
      </pc:sldChg>
      <pc:sldChg chg="add">
        <pc:chgData name="Jalla, Manisha" userId="9c8add93-4ccf-4416-9ec7-5b52212a8c2d" providerId="ADAL" clId="{1D6D5A0E-8A5F-4155-8BDF-71C74E19C8FC}" dt="2023-08-18T20:53:36.451" v="1696"/>
        <pc:sldMkLst>
          <pc:docMk/>
          <pc:sldMk cId="863975131" sldId="534"/>
        </pc:sldMkLst>
      </pc:sldChg>
      <pc:sldChg chg="add">
        <pc:chgData name="Jalla, Manisha" userId="9c8add93-4ccf-4416-9ec7-5b52212a8c2d" providerId="ADAL" clId="{1D6D5A0E-8A5F-4155-8BDF-71C74E19C8FC}" dt="2023-08-18T20:53:36.451" v="1696"/>
        <pc:sldMkLst>
          <pc:docMk/>
          <pc:sldMk cId="3569458088" sldId="535"/>
        </pc:sldMkLst>
      </pc:sldChg>
      <pc:sldChg chg="add">
        <pc:chgData name="Jalla, Manisha" userId="9c8add93-4ccf-4416-9ec7-5b52212a8c2d" providerId="ADAL" clId="{1D6D5A0E-8A5F-4155-8BDF-71C74E19C8FC}" dt="2023-08-18T20:53:36.451" v="1696"/>
        <pc:sldMkLst>
          <pc:docMk/>
          <pc:sldMk cId="3860508107" sldId="536"/>
        </pc:sldMkLst>
      </pc:sldChg>
      <pc:sldChg chg="add">
        <pc:chgData name="Jalla, Manisha" userId="9c8add93-4ccf-4416-9ec7-5b52212a8c2d" providerId="ADAL" clId="{1D6D5A0E-8A5F-4155-8BDF-71C74E19C8FC}" dt="2023-08-18T20:53:36.451" v="1696"/>
        <pc:sldMkLst>
          <pc:docMk/>
          <pc:sldMk cId="1088718116" sldId="537"/>
        </pc:sldMkLst>
      </pc:sldChg>
      <pc:sldChg chg="add">
        <pc:chgData name="Jalla, Manisha" userId="9c8add93-4ccf-4416-9ec7-5b52212a8c2d" providerId="ADAL" clId="{1D6D5A0E-8A5F-4155-8BDF-71C74E19C8FC}" dt="2023-08-18T20:53:36.451" v="1696"/>
        <pc:sldMkLst>
          <pc:docMk/>
          <pc:sldMk cId="719777286" sldId="538"/>
        </pc:sldMkLst>
      </pc:sldChg>
      <pc:sldChg chg="add">
        <pc:chgData name="Jalla, Manisha" userId="9c8add93-4ccf-4416-9ec7-5b52212a8c2d" providerId="ADAL" clId="{1D6D5A0E-8A5F-4155-8BDF-71C74E19C8FC}" dt="2023-08-18T20:53:36.451" v="1696"/>
        <pc:sldMkLst>
          <pc:docMk/>
          <pc:sldMk cId="2880850048" sldId="539"/>
        </pc:sldMkLst>
      </pc:sldChg>
      <pc:sldChg chg="add">
        <pc:chgData name="Jalla, Manisha" userId="9c8add93-4ccf-4416-9ec7-5b52212a8c2d" providerId="ADAL" clId="{1D6D5A0E-8A5F-4155-8BDF-71C74E19C8FC}" dt="2023-08-18T20:53:36.451" v="1696"/>
        <pc:sldMkLst>
          <pc:docMk/>
          <pc:sldMk cId="536806577" sldId="54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2B992-E1FF-46CF-9B31-A20E4ABA842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1E2314AB-B042-4866-A4E3-234057FA91AE}">
      <dgm:prSet phldrT="[Text]" custT="1"/>
      <dgm:spPr/>
      <dgm:t>
        <a:bodyPr/>
        <a:lstStyle/>
        <a:p>
          <a:r>
            <a:rPr lang="en-US" sz="2000" b="1" dirty="0">
              <a:solidFill>
                <a:schemeClr val="bg2">
                  <a:lumMod val="20000"/>
                  <a:lumOff val="80000"/>
                </a:schemeClr>
              </a:solidFill>
            </a:rPr>
            <a:t>New and Amplified Process launched Fall 2023</a:t>
          </a:r>
          <a:endParaRPr lang="en-GB" sz="2000" b="1" dirty="0">
            <a:solidFill>
              <a:schemeClr val="bg2">
                <a:lumMod val="20000"/>
                <a:lumOff val="80000"/>
              </a:schemeClr>
            </a:solidFill>
          </a:endParaRPr>
        </a:p>
      </dgm:t>
    </dgm:pt>
    <dgm:pt modelId="{3AECDCA5-20F3-4781-9BF1-46A4B3731D6E}" type="parTrans" cxnId="{76B3B1BB-2173-4897-B9CE-EB6A25870BEC}">
      <dgm:prSet/>
      <dgm:spPr/>
      <dgm:t>
        <a:bodyPr/>
        <a:lstStyle/>
        <a:p>
          <a:endParaRPr lang="en-GB"/>
        </a:p>
      </dgm:t>
    </dgm:pt>
    <dgm:pt modelId="{39C7EF00-9B7D-441C-A59F-96DB48227474}" type="sibTrans" cxnId="{76B3B1BB-2173-4897-B9CE-EB6A25870BEC}">
      <dgm:prSet/>
      <dgm:spPr/>
      <dgm:t>
        <a:bodyPr/>
        <a:lstStyle/>
        <a:p>
          <a:endParaRPr lang="en-GB"/>
        </a:p>
      </dgm:t>
    </dgm:pt>
    <dgm:pt modelId="{80912714-623C-4E45-8AA6-78F767D11BE1}">
      <dgm:prSet phldrT="[Text]" custT="1"/>
      <dgm:spPr/>
      <dgm:t>
        <a:bodyPr/>
        <a:lstStyle/>
        <a:p>
          <a:pPr marL="0" lvl="0" indent="0" algn="l" defTabSz="1155700">
            <a:lnSpc>
              <a:spcPct val="90000"/>
            </a:lnSpc>
            <a:spcBef>
              <a:spcPct val="0"/>
            </a:spcBef>
            <a:spcAft>
              <a:spcPct val="35000"/>
            </a:spcAft>
            <a:buNone/>
          </a:pPr>
          <a:r>
            <a:rPr lang="en-US" sz="2000" b="1" kern="1200" dirty="0">
              <a:solidFill>
                <a:srgbClr val="86B234">
                  <a:lumMod val="20000"/>
                  <a:lumOff val="80000"/>
                </a:srgbClr>
              </a:solidFill>
              <a:latin typeface="Arial"/>
              <a:ea typeface="+mn-ea"/>
              <a:cs typeface="+mn-cs"/>
            </a:rPr>
            <a:t>USask Council of Strategic Grant Advisors </a:t>
          </a:r>
          <a:endParaRPr lang="en-GB" sz="2000" b="1" kern="1200" dirty="0">
            <a:solidFill>
              <a:srgbClr val="86B234">
                <a:lumMod val="20000"/>
                <a:lumOff val="80000"/>
              </a:srgbClr>
            </a:solidFill>
            <a:latin typeface="Arial"/>
            <a:ea typeface="+mn-ea"/>
            <a:cs typeface="+mn-cs"/>
          </a:endParaRPr>
        </a:p>
      </dgm:t>
    </dgm:pt>
    <dgm:pt modelId="{6E9C8FE8-8C3C-4571-8CE3-943AB75B5E04}" type="parTrans" cxnId="{8B70C93E-8F4C-4A42-BF05-EA92A10E99C0}">
      <dgm:prSet/>
      <dgm:spPr/>
      <dgm:t>
        <a:bodyPr/>
        <a:lstStyle/>
        <a:p>
          <a:endParaRPr lang="en-GB"/>
        </a:p>
      </dgm:t>
    </dgm:pt>
    <dgm:pt modelId="{469C0CF2-7DEE-4038-8201-0CDDF2662418}" type="sibTrans" cxnId="{8B70C93E-8F4C-4A42-BF05-EA92A10E99C0}">
      <dgm:prSet/>
      <dgm:spPr/>
      <dgm:t>
        <a:bodyPr/>
        <a:lstStyle/>
        <a:p>
          <a:endParaRPr lang="en-GB"/>
        </a:p>
      </dgm:t>
    </dgm:pt>
    <dgm:pt modelId="{5FFB725F-92BE-4323-9A4C-489EEB943483}">
      <dgm:prSet custT="1"/>
      <dgm:spPr/>
      <dgm:t>
        <a:bodyPr/>
        <a:lstStyle/>
        <a:p>
          <a:r>
            <a:rPr lang="en-GB" sz="1800" dirty="0">
              <a:effectLst/>
              <a:latin typeface="Calibri" panose="020F0502020204030204" pitchFamily="34" charset="0"/>
              <a:ea typeface="Calibri" panose="020F0502020204030204" pitchFamily="34" charset="0"/>
            </a:rPr>
            <a:t>More rigour and depth, and support for applicants</a:t>
          </a:r>
          <a:endParaRPr lang="en-GB" sz="1800" dirty="0"/>
        </a:p>
      </dgm:t>
    </dgm:pt>
    <dgm:pt modelId="{77DC5A55-EB17-4531-9BF2-29EEBCF43B46}" type="parTrans" cxnId="{07F7E8C4-18D0-4CFC-A327-B55D71A262B1}">
      <dgm:prSet/>
      <dgm:spPr/>
      <dgm:t>
        <a:bodyPr/>
        <a:lstStyle/>
        <a:p>
          <a:endParaRPr lang="en-GB"/>
        </a:p>
      </dgm:t>
    </dgm:pt>
    <dgm:pt modelId="{DEA6741B-9BB0-401D-ABBC-FEBBE4942A21}" type="sibTrans" cxnId="{07F7E8C4-18D0-4CFC-A327-B55D71A262B1}">
      <dgm:prSet/>
      <dgm:spPr/>
      <dgm:t>
        <a:bodyPr/>
        <a:lstStyle/>
        <a:p>
          <a:endParaRPr lang="en-GB"/>
        </a:p>
      </dgm:t>
    </dgm:pt>
    <dgm:pt modelId="{E1CFBB56-CC7A-4379-B691-6733CF27440A}">
      <dgm:prSet custT="1"/>
      <dgm:spPr/>
      <dgm:t>
        <a:bodyPr/>
        <a:lstStyle/>
        <a:p>
          <a:r>
            <a:rPr lang="en-GB" sz="1800" dirty="0">
              <a:solidFill>
                <a:prstClr val="black">
                  <a:hueOff val="0"/>
                  <a:satOff val="0"/>
                  <a:lumOff val="0"/>
                  <a:alphaOff val="0"/>
                </a:prstClr>
              </a:solidFill>
              <a:effectLst/>
              <a:latin typeface="Calibri" panose="020F0502020204030204" pitchFamily="34" charset="0"/>
              <a:ea typeface="Calibri" panose="020F0502020204030204" pitchFamily="34" charset="0"/>
              <a:cs typeface="+mn-cs"/>
            </a:rPr>
            <a:t>Applicants will have an early opportunity to obtain research support, longitudinal guidance/advice, and feedback on their proposal </a:t>
          </a:r>
        </a:p>
      </dgm:t>
    </dgm:pt>
    <dgm:pt modelId="{EBE58139-FA64-4C07-823E-BF7918F86E18}" type="parTrans" cxnId="{8D1E30B2-D10A-4AE3-A2E7-D75D70EC8E4F}">
      <dgm:prSet/>
      <dgm:spPr/>
      <dgm:t>
        <a:bodyPr/>
        <a:lstStyle/>
        <a:p>
          <a:endParaRPr lang="en-GB"/>
        </a:p>
      </dgm:t>
    </dgm:pt>
    <dgm:pt modelId="{5862A954-B710-4FF3-8251-3F76CEAFCCD2}" type="sibTrans" cxnId="{8D1E30B2-D10A-4AE3-A2E7-D75D70EC8E4F}">
      <dgm:prSet/>
      <dgm:spPr/>
      <dgm:t>
        <a:bodyPr/>
        <a:lstStyle/>
        <a:p>
          <a:endParaRPr lang="en-GB"/>
        </a:p>
      </dgm:t>
    </dgm:pt>
    <dgm:pt modelId="{50B040B4-00A9-4493-B4A8-72B732D588DA}">
      <dgm:prSet custT="1"/>
      <dgm:spPr/>
      <dgm:t>
        <a:bodyPr/>
        <a:lstStyle/>
        <a:p>
          <a:r>
            <a:rPr lang="en-GB" sz="1800" dirty="0">
              <a:effectLst/>
              <a:latin typeface="Calibri" panose="020F0502020204030204" pitchFamily="34" charset="0"/>
              <a:ea typeface="Calibri" panose="020F0502020204030204" pitchFamily="34" charset="0"/>
            </a:rPr>
            <a:t>Some targeted supports for high-ranking project grant applications</a:t>
          </a:r>
          <a:endParaRPr lang="en-GB" sz="1800" dirty="0">
            <a:solidFill>
              <a:prstClr val="black">
                <a:hueOff val="0"/>
                <a:satOff val="0"/>
                <a:lumOff val="0"/>
                <a:alphaOff val="0"/>
              </a:prstClr>
            </a:solidFill>
            <a:effectLst/>
            <a:latin typeface="Calibri" panose="020F0502020204030204" pitchFamily="34" charset="0"/>
            <a:ea typeface="Calibri" panose="020F0502020204030204" pitchFamily="34" charset="0"/>
            <a:cs typeface="+mn-cs"/>
          </a:endParaRPr>
        </a:p>
      </dgm:t>
    </dgm:pt>
    <dgm:pt modelId="{66CFDD76-3173-4D07-8545-0D866BEA6BDF}" type="parTrans" cxnId="{7206764B-3E34-464C-9CB1-0E3D3522E309}">
      <dgm:prSet/>
      <dgm:spPr/>
      <dgm:t>
        <a:bodyPr/>
        <a:lstStyle/>
        <a:p>
          <a:endParaRPr lang="en-GB"/>
        </a:p>
      </dgm:t>
    </dgm:pt>
    <dgm:pt modelId="{E909E4B6-CADD-49DF-B08F-FD0E09A036E4}" type="sibTrans" cxnId="{7206764B-3E34-464C-9CB1-0E3D3522E309}">
      <dgm:prSet/>
      <dgm:spPr/>
      <dgm:t>
        <a:bodyPr/>
        <a:lstStyle/>
        <a:p>
          <a:endParaRPr lang="en-GB"/>
        </a:p>
      </dgm:t>
    </dgm:pt>
    <dgm:pt modelId="{97C82820-51B7-4A43-BEBD-C8EBFF9C2711}">
      <dgm:prSet custT="1"/>
      <dgm:spPr/>
      <dgm:t>
        <a:bodyPr/>
        <a:lstStyle/>
        <a:p>
          <a:r>
            <a:rPr lang="en-US"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rPr>
            <a:t>Newly constituted as part of the amplified process</a:t>
          </a:r>
          <a:endParaRPr lang="en-GB"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endParaRPr>
        </a:p>
      </dgm:t>
    </dgm:pt>
    <dgm:pt modelId="{86063F9C-2367-4A5E-A4A4-B0DB416B1DE0}" type="parTrans" cxnId="{FB7A86F7-01C2-4EBD-A6E9-883346BA02CB}">
      <dgm:prSet/>
      <dgm:spPr/>
      <dgm:t>
        <a:bodyPr/>
        <a:lstStyle/>
        <a:p>
          <a:endParaRPr lang="en-GB"/>
        </a:p>
      </dgm:t>
    </dgm:pt>
    <dgm:pt modelId="{EDCFD1F7-B618-4ED5-AAFE-759C52DBD549}" type="sibTrans" cxnId="{FB7A86F7-01C2-4EBD-A6E9-883346BA02CB}">
      <dgm:prSet/>
      <dgm:spPr/>
      <dgm:t>
        <a:bodyPr/>
        <a:lstStyle/>
        <a:p>
          <a:endParaRPr lang="en-GB"/>
        </a:p>
      </dgm:t>
    </dgm:pt>
    <dgm:pt modelId="{A160249C-4FDA-4A9C-AA82-20F109563DCB}">
      <dgm:prSet custT="1"/>
      <dgm:spPr/>
      <dgm:t>
        <a:bodyPr/>
        <a:lstStyle/>
        <a:p>
          <a:r>
            <a:rPr lang="en-US"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rPr>
            <a:t>Currently council has 55 SGAs  </a:t>
          </a:r>
          <a:endParaRPr lang="en-GB"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endParaRPr>
        </a:p>
      </dgm:t>
    </dgm:pt>
    <dgm:pt modelId="{757C0B37-2CBE-42DD-A974-107942D699DE}" type="parTrans" cxnId="{FF68E127-98DF-4E53-A6A2-CE377FCF7560}">
      <dgm:prSet/>
      <dgm:spPr/>
      <dgm:t>
        <a:bodyPr/>
        <a:lstStyle/>
        <a:p>
          <a:endParaRPr lang="en-GB"/>
        </a:p>
      </dgm:t>
    </dgm:pt>
    <dgm:pt modelId="{28DCC433-0CF7-4952-B869-1411C971E627}" type="sibTrans" cxnId="{FF68E127-98DF-4E53-A6A2-CE377FCF7560}">
      <dgm:prSet/>
      <dgm:spPr/>
      <dgm:t>
        <a:bodyPr/>
        <a:lstStyle/>
        <a:p>
          <a:endParaRPr lang="en-GB"/>
        </a:p>
      </dgm:t>
    </dgm:pt>
    <dgm:pt modelId="{4F290C73-4061-4D67-BB41-DF04CEC92132}">
      <dgm:prSet custT="1"/>
      <dgm:spPr/>
      <dgm:t>
        <a:bodyPr/>
        <a:lstStyle/>
        <a:p>
          <a:r>
            <a:rPr lang="en-US"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rPr>
            <a:t>Key CIHR researchers from across USask spanning a breadth of health research, leading research programs and with extensive peer review experience, nationally</a:t>
          </a:r>
          <a:endParaRPr lang="en-GB"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endParaRPr>
        </a:p>
      </dgm:t>
    </dgm:pt>
    <dgm:pt modelId="{23390EC4-94F0-44C1-ABD1-C28C02BE149A}" type="parTrans" cxnId="{6AB1F9E8-FC53-4B3A-8649-D64888C758EA}">
      <dgm:prSet/>
      <dgm:spPr/>
      <dgm:t>
        <a:bodyPr/>
        <a:lstStyle/>
        <a:p>
          <a:endParaRPr lang="en-GB"/>
        </a:p>
      </dgm:t>
    </dgm:pt>
    <dgm:pt modelId="{1126503C-220F-4845-A5AF-7C97AED08EF8}" type="sibTrans" cxnId="{6AB1F9E8-FC53-4B3A-8649-D64888C758EA}">
      <dgm:prSet/>
      <dgm:spPr/>
      <dgm:t>
        <a:bodyPr/>
        <a:lstStyle/>
        <a:p>
          <a:endParaRPr lang="en-GB"/>
        </a:p>
      </dgm:t>
    </dgm:pt>
    <dgm:pt modelId="{7C676C4F-C9C6-426E-A123-AA8D283133DF}">
      <dgm:prSet custT="1"/>
      <dgm:spPr/>
      <dgm:t>
        <a:bodyPr/>
        <a:lstStyle/>
        <a:p>
          <a:r>
            <a:rPr lang="en-US" sz="2000" b="1" dirty="0">
              <a:solidFill>
                <a:schemeClr val="bg2">
                  <a:lumMod val="20000"/>
                  <a:lumOff val="80000"/>
                </a:schemeClr>
              </a:solidFill>
            </a:rPr>
            <a:t>Faculty Availing Support: Program Participants </a:t>
          </a:r>
          <a:endParaRPr lang="en-GB" sz="2000" b="1" dirty="0">
            <a:solidFill>
              <a:schemeClr val="bg2">
                <a:lumMod val="20000"/>
                <a:lumOff val="80000"/>
              </a:schemeClr>
            </a:solidFill>
          </a:endParaRPr>
        </a:p>
      </dgm:t>
    </dgm:pt>
    <dgm:pt modelId="{CE49118B-5D37-4236-8D3A-CB52F64FB6C9}" type="parTrans" cxnId="{6B17B04C-7483-4D91-84EA-AE491732206A}">
      <dgm:prSet/>
      <dgm:spPr/>
      <dgm:t>
        <a:bodyPr/>
        <a:lstStyle/>
        <a:p>
          <a:endParaRPr lang="en-GB"/>
        </a:p>
      </dgm:t>
    </dgm:pt>
    <dgm:pt modelId="{6FF458AA-8F50-41F0-AB95-145E451F56BC}" type="sibTrans" cxnId="{6B17B04C-7483-4D91-84EA-AE491732206A}">
      <dgm:prSet/>
      <dgm:spPr/>
      <dgm:t>
        <a:bodyPr/>
        <a:lstStyle/>
        <a:p>
          <a:endParaRPr lang="en-GB"/>
        </a:p>
      </dgm:t>
    </dgm:pt>
    <dgm:pt modelId="{66CBBD51-F52A-4177-A171-E44DA9ACF77C}">
      <dgm:prSet custT="1"/>
      <dgm:spPr/>
      <dgm: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rPr>
            <a:t>Currently 10 faculty have registered for the amplified program</a:t>
          </a:r>
          <a:endParaRPr lang="en-GB"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endParaRPr>
        </a:p>
      </dgm:t>
    </dgm:pt>
    <dgm:pt modelId="{F81CF3F3-9ECC-4826-B416-74D9CADA28F9}" type="parTrans" cxnId="{8180A7B9-8169-4DCA-9B6D-43A6927F19D1}">
      <dgm:prSet/>
      <dgm:spPr/>
      <dgm:t>
        <a:bodyPr/>
        <a:lstStyle/>
        <a:p>
          <a:endParaRPr lang="en-GB"/>
        </a:p>
      </dgm:t>
    </dgm:pt>
    <dgm:pt modelId="{2682FB5B-0014-48D5-BF51-F43EADC34495}" type="sibTrans" cxnId="{8180A7B9-8169-4DCA-9B6D-43A6927F19D1}">
      <dgm:prSet/>
      <dgm:spPr/>
      <dgm:t>
        <a:bodyPr/>
        <a:lstStyle/>
        <a:p>
          <a:endParaRPr lang="en-GB"/>
        </a:p>
      </dgm:t>
    </dgm:pt>
    <dgm:pt modelId="{E768E95C-1A68-4CB3-8199-BB908E7B8842}">
      <dgm:prSet custT="1"/>
      <dgm:spPr/>
      <dgm: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rPr>
            <a:t>Paired with SGAs who have relevant background and expertise </a:t>
          </a:r>
          <a:endParaRPr lang="en-GB"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endParaRPr>
        </a:p>
      </dgm:t>
    </dgm:pt>
    <dgm:pt modelId="{5A76E6C0-19C4-439B-9B1E-1F9FD5797583}" type="parTrans" cxnId="{167143E0-7C2F-4A04-A4F3-D815E4F8BB9A}">
      <dgm:prSet/>
      <dgm:spPr/>
      <dgm:t>
        <a:bodyPr/>
        <a:lstStyle/>
        <a:p>
          <a:endParaRPr lang="en-GB"/>
        </a:p>
      </dgm:t>
    </dgm:pt>
    <dgm:pt modelId="{F7488441-0041-417B-B667-3DD6578C1FBD}" type="sibTrans" cxnId="{167143E0-7C2F-4A04-A4F3-D815E4F8BB9A}">
      <dgm:prSet/>
      <dgm:spPr/>
      <dgm:t>
        <a:bodyPr/>
        <a:lstStyle/>
        <a:p>
          <a:endParaRPr lang="en-GB"/>
        </a:p>
      </dgm:t>
    </dgm:pt>
    <dgm:pt modelId="{93343BA0-6BE6-4E60-83F6-2A4A2E6493DD}" type="pres">
      <dgm:prSet presAssocID="{98A2B992-E1FF-46CF-9B31-A20E4ABA8427}" presName="linear" presStyleCnt="0">
        <dgm:presLayoutVars>
          <dgm:dir/>
          <dgm:animLvl val="lvl"/>
          <dgm:resizeHandles val="exact"/>
        </dgm:presLayoutVars>
      </dgm:prSet>
      <dgm:spPr/>
    </dgm:pt>
    <dgm:pt modelId="{03BF460F-F469-4162-962B-A2C41598B0BB}" type="pres">
      <dgm:prSet presAssocID="{1E2314AB-B042-4866-A4E3-234057FA91AE}" presName="parentLin" presStyleCnt="0"/>
      <dgm:spPr/>
    </dgm:pt>
    <dgm:pt modelId="{6E9346A0-C5CF-42A3-BC8D-086CF92C5D94}" type="pres">
      <dgm:prSet presAssocID="{1E2314AB-B042-4866-A4E3-234057FA91AE}" presName="parentLeftMargin" presStyleLbl="node1" presStyleIdx="0" presStyleCnt="3"/>
      <dgm:spPr/>
    </dgm:pt>
    <dgm:pt modelId="{C23927AD-45B6-4011-A96F-A269BDB7611D}" type="pres">
      <dgm:prSet presAssocID="{1E2314AB-B042-4866-A4E3-234057FA91AE}" presName="parentText" presStyleLbl="node1" presStyleIdx="0" presStyleCnt="3" custScaleX="107251" custScaleY="121028">
        <dgm:presLayoutVars>
          <dgm:chMax val="0"/>
          <dgm:bulletEnabled val="1"/>
        </dgm:presLayoutVars>
      </dgm:prSet>
      <dgm:spPr/>
    </dgm:pt>
    <dgm:pt modelId="{6CD0DDAB-79F1-47F9-9E24-D771D5A39D7E}" type="pres">
      <dgm:prSet presAssocID="{1E2314AB-B042-4866-A4E3-234057FA91AE}" presName="negativeSpace" presStyleCnt="0"/>
      <dgm:spPr/>
    </dgm:pt>
    <dgm:pt modelId="{2C96D5E3-F51E-4B72-A9D7-2A77AA7A17B5}" type="pres">
      <dgm:prSet presAssocID="{1E2314AB-B042-4866-A4E3-234057FA91AE}" presName="childText" presStyleLbl="conFgAcc1" presStyleIdx="0" presStyleCnt="3" custLinFactNeighborX="-155" custLinFactNeighborY="65144">
        <dgm:presLayoutVars>
          <dgm:bulletEnabled val="1"/>
        </dgm:presLayoutVars>
      </dgm:prSet>
      <dgm:spPr/>
    </dgm:pt>
    <dgm:pt modelId="{BD0A5ED5-17B5-4AFB-B28F-CA987F8AC188}" type="pres">
      <dgm:prSet presAssocID="{39C7EF00-9B7D-441C-A59F-96DB48227474}" presName="spaceBetweenRectangles" presStyleCnt="0"/>
      <dgm:spPr/>
    </dgm:pt>
    <dgm:pt modelId="{EB572ABF-3752-4120-8BE1-ABABFDC846F7}" type="pres">
      <dgm:prSet presAssocID="{80912714-623C-4E45-8AA6-78F767D11BE1}" presName="parentLin" presStyleCnt="0"/>
      <dgm:spPr/>
    </dgm:pt>
    <dgm:pt modelId="{45BF364F-037A-4FAF-9C98-CE3E97B2AE81}" type="pres">
      <dgm:prSet presAssocID="{80912714-623C-4E45-8AA6-78F767D11BE1}" presName="parentLeftMargin" presStyleLbl="node1" presStyleIdx="0" presStyleCnt="3"/>
      <dgm:spPr/>
    </dgm:pt>
    <dgm:pt modelId="{DF062A32-F99C-4E31-A996-496085F56D95}" type="pres">
      <dgm:prSet presAssocID="{80912714-623C-4E45-8AA6-78F767D11BE1}" presName="parentText" presStyleLbl="node1" presStyleIdx="1" presStyleCnt="3" custScaleX="104718">
        <dgm:presLayoutVars>
          <dgm:chMax val="0"/>
          <dgm:bulletEnabled val="1"/>
        </dgm:presLayoutVars>
      </dgm:prSet>
      <dgm:spPr/>
    </dgm:pt>
    <dgm:pt modelId="{C8F56F7C-208B-4449-A671-49A80C10F0EE}" type="pres">
      <dgm:prSet presAssocID="{80912714-623C-4E45-8AA6-78F767D11BE1}" presName="negativeSpace" presStyleCnt="0"/>
      <dgm:spPr/>
    </dgm:pt>
    <dgm:pt modelId="{5A16525A-678E-4482-8956-B56AFB6D77EA}" type="pres">
      <dgm:prSet presAssocID="{80912714-623C-4E45-8AA6-78F767D11BE1}" presName="childText" presStyleLbl="conFgAcc1" presStyleIdx="1" presStyleCnt="3" custLinFactNeighborX="5" custLinFactNeighborY="30025">
        <dgm:presLayoutVars>
          <dgm:bulletEnabled val="1"/>
        </dgm:presLayoutVars>
      </dgm:prSet>
      <dgm:spPr/>
    </dgm:pt>
    <dgm:pt modelId="{84EB6753-FDCA-4F30-AFD4-5E681364D0EC}" type="pres">
      <dgm:prSet presAssocID="{469C0CF2-7DEE-4038-8201-0CDDF2662418}" presName="spaceBetweenRectangles" presStyleCnt="0"/>
      <dgm:spPr/>
    </dgm:pt>
    <dgm:pt modelId="{F0D6E314-FCCC-47C0-A68D-F1BAB4CC99CF}" type="pres">
      <dgm:prSet presAssocID="{7C676C4F-C9C6-426E-A123-AA8D283133DF}" presName="parentLin" presStyleCnt="0"/>
      <dgm:spPr/>
    </dgm:pt>
    <dgm:pt modelId="{331E2266-1860-46CC-9CCC-3ECF0EF8481C}" type="pres">
      <dgm:prSet presAssocID="{7C676C4F-C9C6-426E-A123-AA8D283133DF}" presName="parentLeftMargin" presStyleLbl="node1" presStyleIdx="1" presStyleCnt="3"/>
      <dgm:spPr/>
    </dgm:pt>
    <dgm:pt modelId="{4112E551-16C5-46D1-82B4-21425F4526DB}" type="pres">
      <dgm:prSet presAssocID="{7C676C4F-C9C6-426E-A123-AA8D283133DF}" presName="parentText" presStyleLbl="node1" presStyleIdx="2" presStyleCnt="3" custScaleX="104718" custScaleY="132382">
        <dgm:presLayoutVars>
          <dgm:chMax val="0"/>
          <dgm:bulletEnabled val="1"/>
        </dgm:presLayoutVars>
      </dgm:prSet>
      <dgm:spPr/>
    </dgm:pt>
    <dgm:pt modelId="{20120BEE-5269-443A-AD12-47319CBFC20A}" type="pres">
      <dgm:prSet presAssocID="{7C676C4F-C9C6-426E-A123-AA8D283133DF}" presName="negativeSpace" presStyleCnt="0"/>
      <dgm:spPr/>
    </dgm:pt>
    <dgm:pt modelId="{FC62018F-51A4-4CA0-920C-5CF12ADDC028}" type="pres">
      <dgm:prSet presAssocID="{7C676C4F-C9C6-426E-A123-AA8D283133DF}" presName="childText" presStyleLbl="conFgAcc1" presStyleIdx="2" presStyleCnt="3" custLinFactNeighborX="159" custLinFactNeighborY="20743">
        <dgm:presLayoutVars>
          <dgm:bulletEnabled val="1"/>
        </dgm:presLayoutVars>
      </dgm:prSet>
      <dgm:spPr/>
    </dgm:pt>
  </dgm:ptLst>
  <dgm:cxnLst>
    <dgm:cxn modelId="{E592AE04-6666-4092-A583-DF282F3EE3D2}" type="presOf" srcId="{50B040B4-00A9-4493-B4A8-72B732D588DA}" destId="{2C96D5E3-F51E-4B72-A9D7-2A77AA7A17B5}" srcOrd="0" destOrd="2" presId="urn:microsoft.com/office/officeart/2005/8/layout/list1"/>
    <dgm:cxn modelId="{1726F00C-C993-4FB8-89E8-CBEDAA88CDFE}" type="presOf" srcId="{1E2314AB-B042-4866-A4E3-234057FA91AE}" destId="{6E9346A0-C5CF-42A3-BC8D-086CF92C5D94}" srcOrd="0" destOrd="0" presId="urn:microsoft.com/office/officeart/2005/8/layout/list1"/>
    <dgm:cxn modelId="{17CEF71C-5AA7-4063-B601-B6F6A3EB079E}" type="presOf" srcId="{98A2B992-E1FF-46CF-9B31-A20E4ABA8427}" destId="{93343BA0-6BE6-4E60-83F6-2A4A2E6493DD}" srcOrd="0" destOrd="0" presId="urn:microsoft.com/office/officeart/2005/8/layout/list1"/>
    <dgm:cxn modelId="{6683CC20-4F2C-4C09-AB3B-1B5FF838D901}" type="presOf" srcId="{5FFB725F-92BE-4323-9A4C-489EEB943483}" destId="{2C96D5E3-F51E-4B72-A9D7-2A77AA7A17B5}" srcOrd="0" destOrd="0" presId="urn:microsoft.com/office/officeart/2005/8/layout/list1"/>
    <dgm:cxn modelId="{FF68E127-98DF-4E53-A6A2-CE377FCF7560}" srcId="{80912714-623C-4E45-8AA6-78F767D11BE1}" destId="{A160249C-4FDA-4A9C-AA82-20F109563DCB}" srcOrd="1" destOrd="0" parTransId="{757C0B37-2CBE-42DD-A974-107942D699DE}" sibTransId="{28DCC433-0CF7-4952-B869-1411C971E627}"/>
    <dgm:cxn modelId="{8B70C93E-8F4C-4A42-BF05-EA92A10E99C0}" srcId="{98A2B992-E1FF-46CF-9B31-A20E4ABA8427}" destId="{80912714-623C-4E45-8AA6-78F767D11BE1}" srcOrd="1" destOrd="0" parTransId="{6E9C8FE8-8C3C-4571-8CE3-943AB75B5E04}" sibTransId="{469C0CF2-7DEE-4038-8201-0CDDF2662418}"/>
    <dgm:cxn modelId="{67B91367-0791-42F4-8E0E-ACFBC6FDCC37}" type="presOf" srcId="{80912714-623C-4E45-8AA6-78F767D11BE1}" destId="{DF062A32-F99C-4E31-A996-496085F56D95}" srcOrd="1" destOrd="0" presId="urn:microsoft.com/office/officeart/2005/8/layout/list1"/>
    <dgm:cxn modelId="{7206764B-3E34-464C-9CB1-0E3D3522E309}" srcId="{1E2314AB-B042-4866-A4E3-234057FA91AE}" destId="{50B040B4-00A9-4493-B4A8-72B732D588DA}" srcOrd="2" destOrd="0" parTransId="{66CFDD76-3173-4D07-8545-0D866BEA6BDF}" sibTransId="{E909E4B6-CADD-49DF-B08F-FD0E09A036E4}"/>
    <dgm:cxn modelId="{6B17B04C-7483-4D91-84EA-AE491732206A}" srcId="{98A2B992-E1FF-46CF-9B31-A20E4ABA8427}" destId="{7C676C4F-C9C6-426E-A123-AA8D283133DF}" srcOrd="2" destOrd="0" parTransId="{CE49118B-5D37-4236-8D3A-CB52F64FB6C9}" sibTransId="{6FF458AA-8F50-41F0-AB95-145E451F56BC}"/>
    <dgm:cxn modelId="{C3D2EF7C-9F52-42EB-B27B-ACC6DED7EF26}" type="presOf" srcId="{7C676C4F-C9C6-426E-A123-AA8D283133DF}" destId="{331E2266-1860-46CC-9CCC-3ECF0EF8481C}" srcOrd="0" destOrd="0" presId="urn:microsoft.com/office/officeart/2005/8/layout/list1"/>
    <dgm:cxn modelId="{24F2E48C-E76C-4ADD-8E1D-C7CA46C3F4B3}" type="presOf" srcId="{97C82820-51B7-4A43-BEBD-C8EBFF9C2711}" destId="{5A16525A-678E-4482-8956-B56AFB6D77EA}" srcOrd="0" destOrd="0" presId="urn:microsoft.com/office/officeart/2005/8/layout/list1"/>
    <dgm:cxn modelId="{F5EE0CA4-DF70-4F59-8122-969CA485B511}" type="presOf" srcId="{E1CFBB56-CC7A-4379-B691-6733CF27440A}" destId="{2C96D5E3-F51E-4B72-A9D7-2A77AA7A17B5}" srcOrd="0" destOrd="1" presId="urn:microsoft.com/office/officeart/2005/8/layout/list1"/>
    <dgm:cxn modelId="{D92D42AA-2AD2-455B-82FB-945F6A95BD98}" type="presOf" srcId="{66CBBD51-F52A-4177-A171-E44DA9ACF77C}" destId="{FC62018F-51A4-4CA0-920C-5CF12ADDC028}" srcOrd="0" destOrd="0" presId="urn:microsoft.com/office/officeart/2005/8/layout/list1"/>
    <dgm:cxn modelId="{CC5C1BAF-195F-4428-A330-B66F18115139}" type="presOf" srcId="{E768E95C-1A68-4CB3-8199-BB908E7B8842}" destId="{FC62018F-51A4-4CA0-920C-5CF12ADDC028}" srcOrd="0" destOrd="1" presId="urn:microsoft.com/office/officeart/2005/8/layout/list1"/>
    <dgm:cxn modelId="{8D1E30B2-D10A-4AE3-A2E7-D75D70EC8E4F}" srcId="{1E2314AB-B042-4866-A4E3-234057FA91AE}" destId="{E1CFBB56-CC7A-4379-B691-6733CF27440A}" srcOrd="1" destOrd="0" parTransId="{EBE58139-FA64-4C07-823E-BF7918F86E18}" sibTransId="{5862A954-B710-4FF3-8251-3F76CEAFCCD2}"/>
    <dgm:cxn modelId="{8180A7B9-8169-4DCA-9B6D-43A6927F19D1}" srcId="{7C676C4F-C9C6-426E-A123-AA8D283133DF}" destId="{66CBBD51-F52A-4177-A171-E44DA9ACF77C}" srcOrd="0" destOrd="0" parTransId="{F81CF3F3-9ECC-4826-B416-74D9CADA28F9}" sibTransId="{2682FB5B-0014-48D5-BF51-F43EADC34495}"/>
    <dgm:cxn modelId="{76B3B1BB-2173-4897-B9CE-EB6A25870BEC}" srcId="{98A2B992-E1FF-46CF-9B31-A20E4ABA8427}" destId="{1E2314AB-B042-4866-A4E3-234057FA91AE}" srcOrd="0" destOrd="0" parTransId="{3AECDCA5-20F3-4781-9BF1-46A4B3731D6E}" sibTransId="{39C7EF00-9B7D-441C-A59F-96DB48227474}"/>
    <dgm:cxn modelId="{066407C0-2924-4202-9FA3-BCB1C0000DF6}" type="presOf" srcId="{1E2314AB-B042-4866-A4E3-234057FA91AE}" destId="{C23927AD-45B6-4011-A96F-A269BDB7611D}" srcOrd="1" destOrd="0" presId="urn:microsoft.com/office/officeart/2005/8/layout/list1"/>
    <dgm:cxn modelId="{07F7E8C4-18D0-4CFC-A327-B55D71A262B1}" srcId="{1E2314AB-B042-4866-A4E3-234057FA91AE}" destId="{5FFB725F-92BE-4323-9A4C-489EEB943483}" srcOrd="0" destOrd="0" parTransId="{77DC5A55-EB17-4531-9BF2-29EEBCF43B46}" sibTransId="{DEA6741B-9BB0-401D-ABBC-FEBBE4942A21}"/>
    <dgm:cxn modelId="{7FEB96CC-BA5A-444D-B12A-32D04623D779}" type="presOf" srcId="{4F290C73-4061-4D67-BB41-DF04CEC92132}" destId="{5A16525A-678E-4482-8956-B56AFB6D77EA}" srcOrd="0" destOrd="2" presId="urn:microsoft.com/office/officeart/2005/8/layout/list1"/>
    <dgm:cxn modelId="{A3C7D4CD-76FA-482D-BFDC-4CBC40546595}" type="presOf" srcId="{80912714-623C-4E45-8AA6-78F767D11BE1}" destId="{45BF364F-037A-4FAF-9C98-CE3E97B2AE81}" srcOrd="0" destOrd="0" presId="urn:microsoft.com/office/officeart/2005/8/layout/list1"/>
    <dgm:cxn modelId="{167143E0-7C2F-4A04-A4F3-D815E4F8BB9A}" srcId="{7C676C4F-C9C6-426E-A123-AA8D283133DF}" destId="{E768E95C-1A68-4CB3-8199-BB908E7B8842}" srcOrd="1" destOrd="0" parTransId="{5A76E6C0-19C4-439B-9B1E-1F9FD5797583}" sibTransId="{F7488441-0041-417B-B667-3DD6578C1FBD}"/>
    <dgm:cxn modelId="{BF301AE7-7719-4A9B-8BD8-5FDD8AA0A152}" type="presOf" srcId="{A160249C-4FDA-4A9C-AA82-20F109563DCB}" destId="{5A16525A-678E-4482-8956-B56AFB6D77EA}" srcOrd="0" destOrd="1" presId="urn:microsoft.com/office/officeart/2005/8/layout/list1"/>
    <dgm:cxn modelId="{6AB1F9E8-FC53-4B3A-8649-D64888C758EA}" srcId="{80912714-623C-4E45-8AA6-78F767D11BE1}" destId="{4F290C73-4061-4D67-BB41-DF04CEC92132}" srcOrd="2" destOrd="0" parTransId="{23390EC4-94F0-44C1-ABD1-C28C02BE149A}" sibTransId="{1126503C-220F-4845-A5AF-7C97AED08EF8}"/>
    <dgm:cxn modelId="{FB7A86F7-01C2-4EBD-A6E9-883346BA02CB}" srcId="{80912714-623C-4E45-8AA6-78F767D11BE1}" destId="{97C82820-51B7-4A43-BEBD-C8EBFF9C2711}" srcOrd="0" destOrd="0" parTransId="{86063F9C-2367-4A5E-A4A4-B0DB416B1DE0}" sibTransId="{EDCFD1F7-B618-4ED5-AAFE-759C52DBD549}"/>
    <dgm:cxn modelId="{FD9E87FC-A7FD-456F-AB5E-D2E4664A60A3}" type="presOf" srcId="{7C676C4F-C9C6-426E-A123-AA8D283133DF}" destId="{4112E551-16C5-46D1-82B4-21425F4526DB}" srcOrd="1" destOrd="0" presId="urn:microsoft.com/office/officeart/2005/8/layout/list1"/>
    <dgm:cxn modelId="{63A6200D-ECF8-4454-A1F0-892182F37741}" type="presParOf" srcId="{93343BA0-6BE6-4E60-83F6-2A4A2E6493DD}" destId="{03BF460F-F469-4162-962B-A2C41598B0BB}" srcOrd="0" destOrd="0" presId="urn:microsoft.com/office/officeart/2005/8/layout/list1"/>
    <dgm:cxn modelId="{E60D09F5-0A56-4533-8EAE-9D45956182EF}" type="presParOf" srcId="{03BF460F-F469-4162-962B-A2C41598B0BB}" destId="{6E9346A0-C5CF-42A3-BC8D-086CF92C5D94}" srcOrd="0" destOrd="0" presId="urn:microsoft.com/office/officeart/2005/8/layout/list1"/>
    <dgm:cxn modelId="{095AAED1-4A91-40A3-A098-2008D799BCE3}" type="presParOf" srcId="{03BF460F-F469-4162-962B-A2C41598B0BB}" destId="{C23927AD-45B6-4011-A96F-A269BDB7611D}" srcOrd="1" destOrd="0" presId="urn:microsoft.com/office/officeart/2005/8/layout/list1"/>
    <dgm:cxn modelId="{E681253C-C547-4829-84B2-FF4E6CEDF32B}" type="presParOf" srcId="{93343BA0-6BE6-4E60-83F6-2A4A2E6493DD}" destId="{6CD0DDAB-79F1-47F9-9E24-D771D5A39D7E}" srcOrd="1" destOrd="0" presId="urn:microsoft.com/office/officeart/2005/8/layout/list1"/>
    <dgm:cxn modelId="{6137FA72-31ED-408C-AABA-BC26C46AC61D}" type="presParOf" srcId="{93343BA0-6BE6-4E60-83F6-2A4A2E6493DD}" destId="{2C96D5E3-F51E-4B72-A9D7-2A77AA7A17B5}" srcOrd="2" destOrd="0" presId="urn:microsoft.com/office/officeart/2005/8/layout/list1"/>
    <dgm:cxn modelId="{704566A7-CA06-4D0A-8D4F-6B439284DB52}" type="presParOf" srcId="{93343BA0-6BE6-4E60-83F6-2A4A2E6493DD}" destId="{BD0A5ED5-17B5-4AFB-B28F-CA987F8AC188}" srcOrd="3" destOrd="0" presId="urn:microsoft.com/office/officeart/2005/8/layout/list1"/>
    <dgm:cxn modelId="{151A78CB-F52E-4FC1-A91E-B468A5F9217B}" type="presParOf" srcId="{93343BA0-6BE6-4E60-83F6-2A4A2E6493DD}" destId="{EB572ABF-3752-4120-8BE1-ABABFDC846F7}" srcOrd="4" destOrd="0" presId="urn:microsoft.com/office/officeart/2005/8/layout/list1"/>
    <dgm:cxn modelId="{956CAD4B-D257-439A-B1C8-8310816891CD}" type="presParOf" srcId="{EB572ABF-3752-4120-8BE1-ABABFDC846F7}" destId="{45BF364F-037A-4FAF-9C98-CE3E97B2AE81}" srcOrd="0" destOrd="0" presId="urn:microsoft.com/office/officeart/2005/8/layout/list1"/>
    <dgm:cxn modelId="{BA3C09EE-0326-4AA6-9CD2-75F862C17904}" type="presParOf" srcId="{EB572ABF-3752-4120-8BE1-ABABFDC846F7}" destId="{DF062A32-F99C-4E31-A996-496085F56D95}" srcOrd="1" destOrd="0" presId="urn:microsoft.com/office/officeart/2005/8/layout/list1"/>
    <dgm:cxn modelId="{1F17AC8C-64AB-4C37-911F-43CEAA46F4BF}" type="presParOf" srcId="{93343BA0-6BE6-4E60-83F6-2A4A2E6493DD}" destId="{C8F56F7C-208B-4449-A671-49A80C10F0EE}" srcOrd="5" destOrd="0" presId="urn:microsoft.com/office/officeart/2005/8/layout/list1"/>
    <dgm:cxn modelId="{77D99B8F-7FDB-4E30-BAD7-211C46F0E5CD}" type="presParOf" srcId="{93343BA0-6BE6-4E60-83F6-2A4A2E6493DD}" destId="{5A16525A-678E-4482-8956-B56AFB6D77EA}" srcOrd="6" destOrd="0" presId="urn:microsoft.com/office/officeart/2005/8/layout/list1"/>
    <dgm:cxn modelId="{F2DB2DF1-CF0D-4621-9788-BF248C2151C4}" type="presParOf" srcId="{93343BA0-6BE6-4E60-83F6-2A4A2E6493DD}" destId="{84EB6753-FDCA-4F30-AFD4-5E681364D0EC}" srcOrd="7" destOrd="0" presId="urn:microsoft.com/office/officeart/2005/8/layout/list1"/>
    <dgm:cxn modelId="{293FD281-9131-4FD3-8F27-8459D2F2F541}" type="presParOf" srcId="{93343BA0-6BE6-4E60-83F6-2A4A2E6493DD}" destId="{F0D6E314-FCCC-47C0-A68D-F1BAB4CC99CF}" srcOrd="8" destOrd="0" presId="urn:microsoft.com/office/officeart/2005/8/layout/list1"/>
    <dgm:cxn modelId="{A3551415-8B17-4343-A865-9E31C4BACD18}" type="presParOf" srcId="{F0D6E314-FCCC-47C0-A68D-F1BAB4CC99CF}" destId="{331E2266-1860-46CC-9CCC-3ECF0EF8481C}" srcOrd="0" destOrd="0" presId="urn:microsoft.com/office/officeart/2005/8/layout/list1"/>
    <dgm:cxn modelId="{C922E757-1684-4568-B8B2-A7F9466611A8}" type="presParOf" srcId="{F0D6E314-FCCC-47C0-A68D-F1BAB4CC99CF}" destId="{4112E551-16C5-46D1-82B4-21425F4526DB}" srcOrd="1" destOrd="0" presId="urn:microsoft.com/office/officeart/2005/8/layout/list1"/>
    <dgm:cxn modelId="{1C27EB71-0943-45F1-BC17-EC60FCCF888E}" type="presParOf" srcId="{93343BA0-6BE6-4E60-83F6-2A4A2E6493DD}" destId="{20120BEE-5269-443A-AD12-47319CBFC20A}" srcOrd="9" destOrd="0" presId="urn:microsoft.com/office/officeart/2005/8/layout/list1"/>
    <dgm:cxn modelId="{0634E6EA-6636-47FF-83EA-B17A60D7B489}" type="presParOf" srcId="{93343BA0-6BE6-4E60-83F6-2A4A2E6493DD}" destId="{FC62018F-51A4-4CA0-920C-5CF12ADDC02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6D5E3-F51E-4B72-A9D7-2A77AA7A17B5}">
      <dsp:nvSpPr>
        <dsp:cNvPr id="0" name=""/>
        <dsp:cNvSpPr/>
      </dsp:nvSpPr>
      <dsp:spPr>
        <a:xfrm>
          <a:off x="0" y="391150"/>
          <a:ext cx="8549879" cy="15435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566" tIns="291592" rIns="66356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effectLst/>
              <a:latin typeface="Calibri" panose="020F0502020204030204" pitchFamily="34" charset="0"/>
              <a:ea typeface="Calibri" panose="020F0502020204030204" pitchFamily="34" charset="0"/>
            </a:rPr>
            <a:t>More rigour and depth, and support for applicants</a:t>
          </a:r>
          <a:endParaRPr lang="en-GB" sz="1800" kern="1200" dirty="0"/>
        </a:p>
        <a:p>
          <a:pPr marL="171450" lvl="1" indent="-171450" algn="l" defTabSz="800100">
            <a:lnSpc>
              <a:spcPct val="90000"/>
            </a:lnSpc>
            <a:spcBef>
              <a:spcPct val="0"/>
            </a:spcBef>
            <a:spcAft>
              <a:spcPct val="15000"/>
            </a:spcAft>
            <a:buChar char="•"/>
          </a:pPr>
          <a:r>
            <a:rPr lang="en-GB" sz="18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mn-cs"/>
            </a:rPr>
            <a:t>Applicants will have an early opportunity to obtain research support, longitudinal guidance/advice, and feedback on their proposal </a:t>
          </a:r>
        </a:p>
        <a:p>
          <a:pPr marL="171450" lvl="1" indent="-171450" algn="l" defTabSz="800100">
            <a:lnSpc>
              <a:spcPct val="90000"/>
            </a:lnSpc>
            <a:spcBef>
              <a:spcPct val="0"/>
            </a:spcBef>
            <a:spcAft>
              <a:spcPct val="15000"/>
            </a:spcAft>
            <a:buChar char="•"/>
          </a:pPr>
          <a:r>
            <a:rPr lang="en-GB" sz="1800" kern="1200" dirty="0">
              <a:effectLst/>
              <a:latin typeface="Calibri" panose="020F0502020204030204" pitchFamily="34" charset="0"/>
              <a:ea typeface="Calibri" panose="020F0502020204030204" pitchFamily="34" charset="0"/>
            </a:rPr>
            <a:t>Some targeted supports for high-ranking project grant applications</a:t>
          </a:r>
          <a:endParaRPr lang="en-GB" sz="18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mn-cs"/>
          </a:endParaRPr>
        </a:p>
      </dsp:txBody>
      <dsp:txXfrm>
        <a:off x="0" y="391150"/>
        <a:ext cx="8549879" cy="1543500"/>
      </dsp:txXfrm>
    </dsp:sp>
    <dsp:sp modelId="{C23927AD-45B6-4011-A96F-A269BDB7611D}">
      <dsp:nvSpPr>
        <dsp:cNvPr id="0" name=""/>
        <dsp:cNvSpPr/>
      </dsp:nvSpPr>
      <dsp:spPr>
        <a:xfrm>
          <a:off x="427493" y="48357"/>
          <a:ext cx="6418881" cy="50018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16" tIns="0" rIns="226216"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2">
                  <a:lumMod val="20000"/>
                  <a:lumOff val="80000"/>
                </a:schemeClr>
              </a:solidFill>
            </a:rPr>
            <a:t>New and Amplified Process launched Fall 2023</a:t>
          </a:r>
          <a:endParaRPr lang="en-GB" sz="2000" b="1" kern="1200" dirty="0">
            <a:solidFill>
              <a:schemeClr val="bg2">
                <a:lumMod val="20000"/>
                <a:lumOff val="80000"/>
              </a:schemeClr>
            </a:solidFill>
          </a:endParaRPr>
        </a:p>
      </dsp:txBody>
      <dsp:txXfrm>
        <a:off x="451910" y="72774"/>
        <a:ext cx="6370047" cy="451350"/>
      </dsp:txXfrm>
    </dsp:sp>
    <dsp:sp modelId="{5A16525A-678E-4482-8956-B56AFB6D77EA}">
      <dsp:nvSpPr>
        <dsp:cNvPr id="0" name=""/>
        <dsp:cNvSpPr/>
      </dsp:nvSpPr>
      <dsp:spPr>
        <a:xfrm>
          <a:off x="0" y="2190340"/>
          <a:ext cx="8549879" cy="1764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566" tIns="291592" rIns="66356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rPr>
            <a:t>Newly constituted as part of the amplified process</a:t>
          </a:r>
          <a:endParaRPr lang="en-GB"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endParaRPr>
        </a:p>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rPr>
            <a:t>Currently council has 55 SGAs  </a:t>
          </a:r>
          <a:endParaRPr lang="en-GB"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endParaRPr>
        </a:p>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rPr>
            <a:t>Key CIHR researchers from across USask spanning a breadth of health research, leading research programs and with extensive peer review experience, nationally</a:t>
          </a:r>
          <a:endParaRPr lang="en-GB"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endParaRPr>
        </a:p>
      </dsp:txBody>
      <dsp:txXfrm>
        <a:off x="0" y="2190340"/>
        <a:ext cx="8549879" cy="1764000"/>
      </dsp:txXfrm>
    </dsp:sp>
    <dsp:sp modelId="{DF062A32-F99C-4E31-A996-496085F56D95}">
      <dsp:nvSpPr>
        <dsp:cNvPr id="0" name=""/>
        <dsp:cNvSpPr/>
      </dsp:nvSpPr>
      <dsp:spPr>
        <a:xfrm>
          <a:off x="427493" y="1961002"/>
          <a:ext cx="6267283" cy="4132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16" tIns="0" rIns="226216" bIns="0" numCol="1" spcCol="1270" anchor="ctr" anchorCtr="0">
          <a:noAutofit/>
        </a:bodyPr>
        <a:lstStyle/>
        <a:p>
          <a:pPr marL="0" lvl="0" indent="0" algn="l" defTabSz="1155700">
            <a:lnSpc>
              <a:spcPct val="90000"/>
            </a:lnSpc>
            <a:spcBef>
              <a:spcPct val="0"/>
            </a:spcBef>
            <a:spcAft>
              <a:spcPct val="35000"/>
            </a:spcAft>
            <a:buNone/>
          </a:pPr>
          <a:r>
            <a:rPr lang="en-US" sz="2000" b="1" kern="1200" dirty="0">
              <a:solidFill>
                <a:srgbClr val="86B234">
                  <a:lumMod val="20000"/>
                  <a:lumOff val="80000"/>
                </a:srgbClr>
              </a:solidFill>
              <a:latin typeface="Arial"/>
              <a:ea typeface="+mn-ea"/>
              <a:cs typeface="+mn-cs"/>
            </a:rPr>
            <a:t>USask Council of Strategic Grant Advisors </a:t>
          </a:r>
          <a:endParaRPr lang="en-GB" sz="2000" b="1" kern="1200" dirty="0">
            <a:solidFill>
              <a:srgbClr val="86B234">
                <a:lumMod val="20000"/>
                <a:lumOff val="80000"/>
              </a:srgbClr>
            </a:solidFill>
            <a:latin typeface="Arial"/>
            <a:ea typeface="+mn-ea"/>
            <a:cs typeface="+mn-cs"/>
          </a:endParaRPr>
        </a:p>
      </dsp:txBody>
      <dsp:txXfrm>
        <a:off x="447668" y="1981177"/>
        <a:ext cx="6226933" cy="372930"/>
      </dsp:txXfrm>
    </dsp:sp>
    <dsp:sp modelId="{FC62018F-51A4-4CA0-920C-5CF12ADDC028}">
      <dsp:nvSpPr>
        <dsp:cNvPr id="0" name=""/>
        <dsp:cNvSpPr/>
      </dsp:nvSpPr>
      <dsp:spPr>
        <a:xfrm>
          <a:off x="0" y="4390573"/>
          <a:ext cx="8549879" cy="970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566" tIns="291592" rIns="66356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rPr>
            <a:t>Currently 10 faculty have registered for the amplified program</a:t>
          </a:r>
          <a:endParaRPr lang="en-GB"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endParaRPr>
        </a:p>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rPr>
            <a:t>Paired with SGAs who have relevant background and expertise </a:t>
          </a:r>
          <a:endParaRPr lang="en-GB" sz="1800" kern="1200" dirty="0">
            <a:solidFill>
              <a:srgbClr val="000000">
                <a:hueOff val="0"/>
                <a:satOff val="0"/>
                <a:lumOff val="0"/>
                <a:alphaOff val="0"/>
              </a:srgbClr>
            </a:solidFill>
            <a:effectLst/>
            <a:latin typeface="Calibri" panose="020F0502020204030204" pitchFamily="34" charset="0"/>
            <a:ea typeface="Calibri" panose="020F0502020204030204" pitchFamily="34" charset="0"/>
            <a:cs typeface="+mn-cs"/>
          </a:endParaRPr>
        </a:p>
      </dsp:txBody>
      <dsp:txXfrm>
        <a:off x="0" y="4390573"/>
        <a:ext cx="8549879" cy="970200"/>
      </dsp:txXfrm>
    </dsp:sp>
    <dsp:sp modelId="{4112E551-16C5-46D1-82B4-21425F4526DB}">
      <dsp:nvSpPr>
        <dsp:cNvPr id="0" name=""/>
        <dsp:cNvSpPr/>
      </dsp:nvSpPr>
      <dsp:spPr>
        <a:xfrm>
          <a:off x="427493" y="4007242"/>
          <a:ext cx="6267283" cy="54710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16" tIns="0" rIns="226216"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2">
                  <a:lumMod val="20000"/>
                  <a:lumOff val="80000"/>
                </a:schemeClr>
              </a:solidFill>
            </a:rPr>
            <a:t>Faculty Availing Support: Program Participants </a:t>
          </a:r>
          <a:endParaRPr lang="en-GB" sz="2000" b="1" kern="1200" dirty="0">
            <a:solidFill>
              <a:schemeClr val="bg2">
                <a:lumMod val="20000"/>
                <a:lumOff val="80000"/>
              </a:schemeClr>
            </a:solidFill>
          </a:endParaRPr>
        </a:p>
      </dsp:txBody>
      <dsp:txXfrm>
        <a:off x="454201" y="4033950"/>
        <a:ext cx="6213867" cy="4936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7CBBC-45F1-4F30-A429-57FC00001669}" type="datetimeFigureOut">
              <a:rPr lang="en-GB" smtClean="0"/>
              <a:t>25/07/2024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8DB8E-B78F-4508-811B-9E2993A898BB}" type="slidenum">
              <a:rPr lang="en-GB" smtClean="0"/>
              <a:t>‹#›</a:t>
            </a:fld>
            <a:endParaRPr lang="en-GB"/>
          </a:p>
        </p:txBody>
      </p:sp>
    </p:spTree>
    <p:extLst>
      <p:ext uri="{BB962C8B-B14F-4D97-AF65-F5344CB8AC3E}">
        <p14:creationId xmlns:p14="http://schemas.microsoft.com/office/powerpoint/2010/main" val="302262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C626AC-3647-F14B-905E-844C6F117A5B}" type="slidenum">
              <a:rPr kumimoji="0" lang="en-US" altLang="en-US" sz="1200" b="0" i="0" u="none" strike="noStrike" kern="1200" cap="none" spc="0" normalizeH="0" baseline="0" noProof="0">
                <a:ln>
                  <a:noFill/>
                </a:ln>
                <a:solidFill>
                  <a:srgbClr val="000000"/>
                </a:solidFill>
                <a:effectLst/>
                <a:uLnTx/>
                <a:uFillTx/>
                <a:latin typeface="Times"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charset="0"/>
              <a:ea typeface="ＭＳ Ｐゴシック" charset="-128"/>
              <a:cs typeface="+mn-cs"/>
            </a:endParaRPr>
          </a:p>
        </p:txBody>
      </p:sp>
      <p:sp>
        <p:nvSpPr>
          <p:cNvPr id="6146" name="Rectangle 2"/>
          <p:cNvSpPr>
            <a:spLocks noGrp="1" noRot="1" noChangeAspect="1" noChangeArrowheads="1" noTextEdit="1"/>
          </p:cNvSpPr>
          <p:nvPr>
            <p:ph type="sldImg"/>
          </p:nvPr>
        </p:nvSpPr>
        <p:spPr>
          <a:xfrm>
            <a:off x="406400" y="696913"/>
            <a:ext cx="6197600" cy="34861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84BB04D-9B99-4C63-BF7F-4A612C80CC83}" type="slidenum">
              <a:rPr lang="en-US" altLang="en-US" smtClean="0"/>
              <a:pPr/>
              <a:t>4</a:t>
            </a:fld>
            <a:endParaRPr lang="en-US" altLang="en-US" dirty="0"/>
          </a:p>
        </p:txBody>
      </p:sp>
    </p:spTree>
    <p:extLst>
      <p:ext uri="{BB962C8B-B14F-4D97-AF65-F5344CB8AC3E}">
        <p14:creationId xmlns:p14="http://schemas.microsoft.com/office/powerpoint/2010/main" val="358034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22</a:t>
            </a:fld>
            <a:endParaRPr lang="en-US" altLang="en-US" sz="1200"/>
          </a:p>
        </p:txBody>
      </p:sp>
    </p:spTree>
    <p:extLst>
      <p:ext uri="{BB962C8B-B14F-4D97-AF65-F5344CB8AC3E}">
        <p14:creationId xmlns:p14="http://schemas.microsoft.com/office/powerpoint/2010/main" val="275440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B624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a:solidFill>
                  <a:schemeClr val="tx1"/>
                </a:solidFill>
                <a:latin typeface="+mn-lt"/>
                <a:cs typeface="Calibri"/>
              </a:defRPr>
            </a:lvl1pPr>
          </a:lstStyle>
          <a:p>
            <a:r>
              <a:rPr lang="en-CA" dirty="0"/>
              <a:t>Click to edit Master subtitle style</a:t>
            </a:r>
          </a:p>
        </p:txBody>
      </p:sp>
    </p:spTree>
    <p:extLst>
      <p:ext uri="{BB962C8B-B14F-4D97-AF65-F5344CB8AC3E}">
        <p14:creationId xmlns:p14="http://schemas.microsoft.com/office/powerpoint/2010/main" val="391090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2216" y="1524000"/>
            <a:ext cx="5090584" cy="4495800"/>
          </a:xfrm>
          <a:prstGeom prst="rect">
            <a:avLst/>
          </a:prstGeo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5994400" y="1524000"/>
            <a:ext cx="5080000" cy="4495800"/>
          </a:xfrm>
          <a:prstGeom prst="rect">
            <a:avLst/>
          </a:prstGeo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itle 1"/>
          <p:cNvSpPr>
            <a:spLocks noGrp="1"/>
          </p:cNvSpPr>
          <p:nvPr>
            <p:ph type="title"/>
          </p:nvPr>
        </p:nvSpPr>
        <p:spPr>
          <a:xfrm>
            <a:off x="685800" y="685800"/>
            <a:ext cx="10972800" cy="685800"/>
          </a:xfrm>
          <a:prstGeom prst="rect">
            <a:avLst/>
          </a:prstGeom>
        </p:spPr>
        <p:txBody>
          <a:bodyPr/>
          <a:lstStyle>
            <a:lvl1pPr>
              <a:defRPr sz="4000">
                <a:solidFill>
                  <a:srgbClr val="006A40"/>
                </a:solidFill>
                <a:latin typeface="+mn-lt"/>
              </a:defRPr>
            </a:lvl1pPr>
          </a:lstStyle>
          <a:p>
            <a:r>
              <a:rPr lang="en-CA" dirty="0"/>
              <a:t>Click to edit Master title style</a:t>
            </a:r>
            <a:endParaRPr lang="en-US" dirty="0"/>
          </a:p>
        </p:txBody>
      </p:sp>
    </p:spTree>
    <p:extLst>
      <p:ext uri="{BB962C8B-B14F-4D97-AF65-F5344CB8AC3E}">
        <p14:creationId xmlns:p14="http://schemas.microsoft.com/office/powerpoint/2010/main" val="413966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972800" cy="685800"/>
          </a:xfrm>
          <a:prstGeom prst="rect">
            <a:avLst/>
          </a:prstGeom>
        </p:spPr>
        <p:txBody>
          <a:bodyPr/>
          <a:lstStyle>
            <a:lvl1pPr>
              <a:defRPr sz="4000">
                <a:solidFill>
                  <a:srgbClr val="006A40"/>
                </a:solidFill>
                <a:latin typeface="+mn-lt"/>
              </a:defRPr>
            </a:lvl1pPr>
          </a:lstStyle>
          <a:p>
            <a:r>
              <a:rPr lang="en-CA" dirty="0"/>
              <a:t>Click to edit Master title style</a:t>
            </a:r>
            <a:endParaRPr lang="en-US" dirty="0"/>
          </a:p>
        </p:txBody>
      </p:sp>
      <p:sp>
        <p:nvSpPr>
          <p:cNvPr id="3" name="Text Placeholder 2"/>
          <p:cNvSpPr>
            <a:spLocks noGrp="1"/>
          </p:cNvSpPr>
          <p:nvPr>
            <p:ph type="body" idx="1"/>
          </p:nvPr>
        </p:nvSpPr>
        <p:spPr>
          <a:xfrm>
            <a:off x="609600" y="1428750"/>
            <a:ext cx="5386917" cy="639763"/>
          </a:xfrm>
          <a:prstGeom prst="rect">
            <a:avLst/>
          </a:prstGeo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6193370" y="1428750"/>
            <a:ext cx="5389033" cy="639763"/>
          </a:xfrm>
          <a:prstGeom prst="rect">
            <a:avLst/>
          </a:prstGeo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6193370" y="2068512"/>
            <a:ext cx="5389033"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76613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762000"/>
            <a:ext cx="4011084" cy="914400"/>
          </a:xfrm>
          <a:prstGeom prst="rect">
            <a:avLst/>
          </a:prstGeom>
        </p:spPr>
        <p:txBody>
          <a:bodyPr anchor="b"/>
          <a:lstStyle>
            <a:lvl1pPr algn="l">
              <a:defRPr sz="2000" b="1">
                <a:solidFill>
                  <a:srgbClr val="006A40"/>
                </a:solidFill>
                <a:latin typeface="+mn-lt"/>
              </a:defRPr>
            </a:lvl1pPr>
          </a:lstStyle>
          <a:p>
            <a:r>
              <a:rPr lang="en-CA" dirty="0"/>
              <a:t>Click to edit Master title style</a:t>
            </a:r>
            <a:endParaRPr lang="en-US" dirty="0"/>
          </a:p>
        </p:txBody>
      </p:sp>
      <p:sp>
        <p:nvSpPr>
          <p:cNvPr id="3" name="Content Placeholder 2"/>
          <p:cNvSpPr>
            <a:spLocks noGrp="1"/>
          </p:cNvSpPr>
          <p:nvPr>
            <p:ph idx="1"/>
          </p:nvPr>
        </p:nvSpPr>
        <p:spPr>
          <a:xfrm>
            <a:off x="4766733" y="762002"/>
            <a:ext cx="6815667" cy="5364163"/>
          </a:xfrm>
          <a:prstGeom prst="rect">
            <a:avLst/>
          </a:prstGeo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609603" y="1676402"/>
            <a:ext cx="4011084" cy="4449763"/>
          </a:xfrm>
          <a:prstGeom prst="rect">
            <a:avLst/>
          </a:prstGeom>
        </p:spPr>
        <p:txBody>
          <a:bodyPr/>
          <a:lstStyle>
            <a:lvl1pPr marL="0" indent="0">
              <a:buNone/>
              <a:defRPr sz="1400">
                <a:solidFill>
                  <a:srgbClr val="006A40"/>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edit Master text styles</a:t>
            </a:r>
          </a:p>
        </p:txBody>
      </p:sp>
    </p:spTree>
    <p:extLst>
      <p:ext uri="{BB962C8B-B14F-4D97-AF65-F5344CB8AC3E}">
        <p14:creationId xmlns:p14="http://schemas.microsoft.com/office/powerpoint/2010/main" val="713344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000" b="1">
                <a:solidFill>
                  <a:srgbClr val="006A40"/>
                </a:solidFill>
                <a:latin typeface="+mn-lt"/>
              </a:defRPr>
            </a:lvl1pPr>
          </a:lstStyle>
          <a:p>
            <a:r>
              <a:rPr lang="en-CA" dirty="0"/>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400">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edit Master text styles</a:t>
            </a:r>
          </a:p>
        </p:txBody>
      </p:sp>
    </p:spTree>
    <p:extLst>
      <p:ext uri="{BB962C8B-B14F-4D97-AF65-F5344CB8AC3E}">
        <p14:creationId xmlns:p14="http://schemas.microsoft.com/office/powerpoint/2010/main" val="365785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1a_Title and Content w/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2000" cy="6096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385234" y="1447800"/>
            <a:ext cx="11603567" cy="5257800"/>
          </a:xfrm>
        </p:spPr>
        <p:txBody>
          <a:bodyPr>
            <a:normAutofit/>
          </a:bodyPr>
          <a:lstStyle>
            <a:lvl1pPr>
              <a:spcBef>
                <a:spcPts val="1000"/>
              </a:spcBef>
              <a:defRPr/>
            </a:lvl1pPr>
            <a:lvl2pPr>
              <a:spcBef>
                <a:spcPts val="300"/>
              </a:spcBef>
              <a:defRPr baseline="0"/>
            </a:lvl2pPr>
            <a:lvl3pPr>
              <a:spcBef>
                <a:spcPts val="0"/>
              </a:spcBef>
              <a:defRPr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048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21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82436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6A4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64490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6A4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7602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6A4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1336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6A40"/>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45067"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45067"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8" name="Picture 7">
            <a:extLst>
              <a:ext uri="{FF2B5EF4-FFF2-40B4-BE49-F238E27FC236}">
                <a16:creationId xmlns:a16="http://schemas.microsoft.com/office/drawing/2014/main" id="{C0C00D72-CF87-D048-A84A-75363AC0F1D8}"/>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7" name="Picture 6">
            <a:extLst>
              <a:ext uri="{FF2B5EF4-FFF2-40B4-BE49-F238E27FC236}">
                <a16:creationId xmlns:a16="http://schemas.microsoft.com/office/drawing/2014/main" id="{E3143B79-7B38-B543-9E1A-FCAC11C2DF37}"/>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52933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2967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0000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000" baseline="0">
                <a:solidFill>
                  <a:srgbClr val="000000"/>
                </a:solidFill>
                <a:latin typeface="+mn-lt"/>
                <a:cs typeface="Calibri"/>
              </a:defRPr>
            </a:lvl1pPr>
          </a:lstStyle>
          <a:p>
            <a:r>
              <a:rPr lang="en-CA" dirty="0"/>
              <a:t>Click to edit Master subtitle style</a:t>
            </a:r>
          </a:p>
        </p:txBody>
      </p:sp>
    </p:spTree>
    <p:extLst>
      <p:ext uri="{BB962C8B-B14F-4D97-AF65-F5344CB8AC3E}">
        <p14:creationId xmlns:p14="http://schemas.microsoft.com/office/powerpoint/2010/main" val="428172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0000"/>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9" name="Picture 8">
            <a:extLst>
              <a:ext uri="{FF2B5EF4-FFF2-40B4-BE49-F238E27FC236}">
                <a16:creationId xmlns:a16="http://schemas.microsoft.com/office/drawing/2014/main" id="{9724FC3B-25F5-E343-AF74-8EC6EE37D9B6}"/>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2B805318-7A1C-4D4F-A85E-E23A7798776B}"/>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087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6D6E71"/>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9" name="Picture 8">
            <a:extLst>
              <a:ext uri="{FF2B5EF4-FFF2-40B4-BE49-F238E27FC236}">
                <a16:creationId xmlns:a16="http://schemas.microsoft.com/office/drawing/2014/main" id="{C5733A66-5669-1B4A-A9C5-CD1D589744A7}"/>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1029F5DD-1176-DB45-84D6-CD73BD218B87}"/>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668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0000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000000"/>
                </a:solidFill>
                <a:latin typeface="+mn-lt"/>
                <a:cs typeface="Calibri"/>
              </a:defRPr>
            </a:lvl1pPr>
          </a:lstStyle>
          <a:p>
            <a:r>
              <a:rPr lang="en-CA" dirty="0"/>
              <a:t>Click to edit Master subtitle style</a:t>
            </a:r>
          </a:p>
        </p:txBody>
      </p:sp>
    </p:spTree>
    <p:extLst>
      <p:ext uri="{BB962C8B-B14F-4D97-AF65-F5344CB8AC3E}">
        <p14:creationId xmlns:p14="http://schemas.microsoft.com/office/powerpoint/2010/main" val="333390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9" name="Picture 8">
            <a:extLst>
              <a:ext uri="{FF2B5EF4-FFF2-40B4-BE49-F238E27FC236}">
                <a16:creationId xmlns:a16="http://schemas.microsoft.com/office/drawing/2014/main" id="{F9183619-D7D0-9F47-AD00-E38AB704CB48}"/>
              </a:ext>
            </a:extLst>
          </p:cNvPr>
          <p:cNvPicPr>
            <a:picLocks noChangeAspect="1"/>
          </p:cNvPicPr>
          <p:nvPr userDrawn="1"/>
        </p:nvPicPr>
        <p:blipFill>
          <a:blip r:embed="rId3"/>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4CE7DBCD-5E97-0E46-98F8-0608EBC59A5E}"/>
              </a:ext>
            </a:extLst>
          </p:cNvPr>
          <p:cNvPicPr>
            <a:picLocks noChangeAspect="1"/>
          </p:cNvPicPr>
          <p:nvPr userDrawn="1"/>
        </p:nvPicPr>
        <p:blipFill>
          <a:blip r:embed="rId4"/>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7488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3" y="838200"/>
            <a:ext cx="11400367" cy="609600"/>
          </a:xfrm>
          <a:prstGeom prst="rect">
            <a:avLst/>
          </a:prstGeom>
        </p:spPr>
        <p:txBody>
          <a:bodyPr/>
          <a:lstStyle>
            <a:lvl1pPr algn="ctr">
              <a:defRPr baseline="0">
                <a:solidFill>
                  <a:srgbClr val="006A40"/>
                </a:solidFill>
                <a:latin typeface="+mn-lt"/>
              </a:defRPr>
            </a:lvl1pPr>
          </a:lstStyle>
          <a:p>
            <a:r>
              <a:rPr lang="en-CA" dirty="0"/>
              <a:t>Click to edit Master title style</a:t>
            </a:r>
            <a:endParaRPr lang="en-US" dirty="0"/>
          </a:p>
        </p:txBody>
      </p:sp>
      <p:sp>
        <p:nvSpPr>
          <p:cNvPr id="3" name="Content Placeholder 2"/>
          <p:cNvSpPr>
            <a:spLocks noGrp="1"/>
          </p:cNvSpPr>
          <p:nvPr>
            <p:ph idx="1"/>
          </p:nvPr>
        </p:nvSpPr>
        <p:spPr>
          <a:xfrm>
            <a:off x="304803" y="1600200"/>
            <a:ext cx="11400367" cy="4495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79208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3600" b="1" cap="all" baseline="0">
                <a:solidFill>
                  <a:srgbClr val="006A40"/>
                </a:solidFill>
                <a:latin typeface="+mn-lt"/>
              </a:defRPr>
            </a:lvl1pPr>
          </a:lstStyle>
          <a:p>
            <a:r>
              <a:rPr lang="en-CA" dirty="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mn-lt"/>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CA" dirty="0"/>
              <a:t>Click to edit Master text styles</a:t>
            </a:r>
          </a:p>
        </p:txBody>
      </p:sp>
    </p:spTree>
    <p:extLst>
      <p:ext uri="{BB962C8B-B14F-4D97-AF65-F5344CB8AC3E}">
        <p14:creationId xmlns:p14="http://schemas.microsoft.com/office/powerpoint/2010/main" val="276111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8.xml"/><Relationship Id="rId7"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DCB66-9CC0-AB49-8C68-9E86F298E35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bwMode="auto">
          <a:xfrm>
            <a:off x="275249" y="231590"/>
            <a:ext cx="1683405"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ACB2E2DC-F0E0-3A4D-90ED-9A7C96DF606E}"/>
              </a:ext>
            </a:extLst>
          </p:cNvPr>
          <p:cNvPicPr>
            <a:picLocks noChangeAspect="1"/>
          </p:cNvPicPr>
          <p:nvPr userDrawn="1"/>
        </p:nvPicPr>
        <p:blipFill>
          <a:blip r:embed="rId18"/>
          <a:stretch>
            <a:fillRect/>
          </a:stretch>
        </p:blipFill>
        <p:spPr>
          <a:xfrm>
            <a:off x="9829892" y="6249600"/>
            <a:ext cx="2163988" cy="426240"/>
          </a:xfrm>
          <a:prstGeom prst="rect">
            <a:avLst/>
          </a:prstGeom>
        </p:spPr>
      </p:pic>
    </p:spTree>
    <p:extLst>
      <p:ext uri="{BB962C8B-B14F-4D97-AF65-F5344CB8AC3E}">
        <p14:creationId xmlns:p14="http://schemas.microsoft.com/office/powerpoint/2010/main" val="305420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0" r:id="rId14"/>
    <p:sldLayoutId id="2147483682" r:id="rId15"/>
  </p:sldLayoutIdLst>
  <p:txStyles>
    <p:titleStyle>
      <a:lvl1pPr algn="l" rtl="0" eaLnBrk="0" fontAlgn="base" hangingPunct="0">
        <a:spcBef>
          <a:spcPct val="0"/>
        </a:spcBef>
        <a:spcAft>
          <a:spcPct val="0"/>
        </a:spcAft>
        <a:defRPr sz="4400">
          <a:solidFill>
            <a:srgbClr val="595959"/>
          </a:solidFill>
          <a:latin typeface="Calibri"/>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189" algn="l" rtl="0" fontAlgn="base">
        <a:spcBef>
          <a:spcPct val="0"/>
        </a:spcBef>
        <a:spcAft>
          <a:spcPct val="0"/>
        </a:spcAft>
        <a:defRPr sz="3200" b="1">
          <a:solidFill>
            <a:srgbClr val="FFFFFF"/>
          </a:solidFill>
          <a:latin typeface="Arial Black" pitchFamily="-108" charset="0"/>
        </a:defRPr>
      </a:lvl6pPr>
      <a:lvl7pPr marL="914377" algn="l" rtl="0" fontAlgn="base">
        <a:spcBef>
          <a:spcPct val="0"/>
        </a:spcBef>
        <a:spcAft>
          <a:spcPct val="0"/>
        </a:spcAft>
        <a:defRPr sz="3200" b="1">
          <a:solidFill>
            <a:srgbClr val="FFFFFF"/>
          </a:solidFill>
          <a:latin typeface="Arial Black" pitchFamily="-108" charset="0"/>
        </a:defRPr>
      </a:lvl7pPr>
      <a:lvl8pPr marL="1371566" algn="l" rtl="0" fontAlgn="base">
        <a:spcBef>
          <a:spcPct val="0"/>
        </a:spcBef>
        <a:spcAft>
          <a:spcPct val="0"/>
        </a:spcAft>
        <a:defRPr sz="3200" b="1">
          <a:solidFill>
            <a:srgbClr val="FFFFFF"/>
          </a:solidFill>
          <a:latin typeface="Arial Black" pitchFamily="-108" charset="0"/>
        </a:defRPr>
      </a:lvl8pPr>
      <a:lvl9pPr marL="1828754" algn="l" rtl="0" fontAlgn="base">
        <a:spcBef>
          <a:spcPct val="0"/>
        </a:spcBef>
        <a:spcAft>
          <a:spcPct val="0"/>
        </a:spcAft>
        <a:defRPr sz="3200" b="1">
          <a:solidFill>
            <a:srgbClr val="FFFFFF"/>
          </a:solidFill>
          <a:latin typeface="Arial Black" pitchFamily="-108" charset="0"/>
        </a:defRPr>
      </a:lvl9pPr>
    </p:titleStyle>
    <p:bodyStyle>
      <a:lvl1pPr marL="269868" indent="-269868" algn="l" rtl="0" eaLnBrk="0" fontAlgn="base" hangingPunct="0">
        <a:spcBef>
          <a:spcPct val="20000"/>
        </a:spcBef>
        <a:spcAft>
          <a:spcPct val="0"/>
        </a:spcAft>
        <a:buSzPct val="75000"/>
        <a:buFont typeface="Wingdings" charset="2"/>
        <a:buChar char="§"/>
        <a:defRPr sz="2800">
          <a:solidFill>
            <a:srgbClr val="000000"/>
          </a:solidFill>
          <a:latin typeface="Calibri"/>
          <a:ea typeface="ＭＳ Ｐゴシック" pitchFamily="-108" charset="-128"/>
          <a:cs typeface="Calibri"/>
        </a:defRPr>
      </a:lvl1pPr>
      <a:lvl2pPr marL="914377" indent="-457189" algn="l" rtl="0" eaLnBrk="0" fontAlgn="base" hangingPunct="0">
        <a:spcBef>
          <a:spcPct val="20000"/>
        </a:spcBef>
        <a:spcAft>
          <a:spcPct val="0"/>
        </a:spcAft>
        <a:buSzPct val="75000"/>
        <a:buFont typeface="Arial" charset="0"/>
        <a:buAutoNum type="alphaLcParenR"/>
        <a:defRPr sz="2400">
          <a:solidFill>
            <a:srgbClr val="000000"/>
          </a:solidFill>
          <a:latin typeface="Calibri"/>
          <a:ea typeface="ＭＳ Ｐゴシック" pitchFamily="-108" charset="-128"/>
          <a:cs typeface="Calibri"/>
        </a:defRPr>
      </a:lvl2pPr>
      <a:lvl3pPr marL="1371566" indent="-457189" algn="l" rtl="0" eaLnBrk="0" fontAlgn="base" hangingPunct="0">
        <a:spcBef>
          <a:spcPct val="20000"/>
        </a:spcBef>
        <a:spcAft>
          <a:spcPct val="0"/>
        </a:spcAft>
        <a:buFont typeface="Times" charset="0"/>
        <a:buChar char="•"/>
        <a:defRPr sz="2000">
          <a:solidFill>
            <a:srgbClr val="000000"/>
          </a:solidFill>
          <a:latin typeface="Calibri"/>
          <a:ea typeface="ＭＳ Ｐゴシック" pitchFamily="-108" charset="-128"/>
          <a:cs typeface="Calibri"/>
        </a:defRPr>
      </a:lvl3pPr>
      <a:lvl4pPr marL="1752556"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4pPr>
      <a:lvl5pPr marL="2209745"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5pPr>
      <a:lvl6pPr marL="2666933"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6pPr>
      <a:lvl7pPr marL="3124122"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7pPr>
      <a:lvl8pPr marL="3581310"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8pPr>
      <a:lvl9pPr marL="4038499"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74320" y="231647"/>
            <a:ext cx="1685544" cy="377951"/>
          </a:xfrm>
          <a:prstGeom prst="rect">
            <a:avLst/>
          </a:prstGeom>
        </p:spPr>
      </p:pic>
      <p:pic>
        <p:nvPicPr>
          <p:cNvPr id="17" name="bg object 17"/>
          <p:cNvPicPr/>
          <p:nvPr/>
        </p:nvPicPr>
        <p:blipFill>
          <a:blip r:embed="rId8" cstate="print"/>
          <a:stretch>
            <a:fillRect/>
          </a:stretch>
        </p:blipFill>
        <p:spPr>
          <a:xfrm>
            <a:off x="9829800" y="6248400"/>
            <a:ext cx="2164079" cy="426720"/>
          </a:xfrm>
          <a:prstGeom prst="rect">
            <a:avLst/>
          </a:prstGeom>
        </p:spPr>
      </p:pic>
      <p:sp>
        <p:nvSpPr>
          <p:cNvPr id="2" name="Holder 2"/>
          <p:cNvSpPr>
            <a:spLocks noGrp="1"/>
          </p:cNvSpPr>
          <p:nvPr>
            <p:ph type="title"/>
          </p:nvPr>
        </p:nvSpPr>
        <p:spPr>
          <a:xfrm>
            <a:off x="131165" y="856310"/>
            <a:ext cx="11929668" cy="695325"/>
          </a:xfrm>
          <a:prstGeom prst="rect">
            <a:avLst/>
          </a:prstGeom>
        </p:spPr>
        <p:txBody>
          <a:bodyPr wrap="square" lIns="0" tIns="0" rIns="0" bIns="0">
            <a:spAutoFit/>
          </a:bodyPr>
          <a:lstStyle>
            <a:lvl1pPr>
              <a:defRPr sz="4400" b="1" i="0">
                <a:solidFill>
                  <a:srgbClr val="006A40"/>
                </a:solidFill>
                <a:latin typeface="Arial"/>
                <a:cs typeface="Arial"/>
              </a:defRPr>
            </a:lvl1pPr>
          </a:lstStyle>
          <a:p>
            <a:endParaRPr/>
          </a:p>
        </p:txBody>
      </p:sp>
      <p:sp>
        <p:nvSpPr>
          <p:cNvPr id="3" name="Holder 3"/>
          <p:cNvSpPr>
            <a:spLocks noGrp="1"/>
          </p:cNvSpPr>
          <p:nvPr>
            <p:ph type="body" idx="1"/>
          </p:nvPr>
        </p:nvSpPr>
        <p:spPr>
          <a:xfrm>
            <a:off x="974290" y="1914131"/>
            <a:ext cx="10106660" cy="41040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75654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cihr-irsc.gc.ca/e/47382.html" TargetMode="External"/><Relationship Id="rId2" Type="http://schemas.openxmlformats.org/officeDocument/2006/relationships/hyperlink" Target="https://ca1se.voxco.com/SE/?st=10PfBH%2FDtvHlmw79nk7SpcRoJyuwFqOHCCb%2BaqinjJw%3D&amp;LANG=EN" TargetMode="External"/><Relationship Id="rId1" Type="http://schemas.openxmlformats.org/officeDocument/2006/relationships/slideLayout" Target="../slideLayouts/slideLayout14.xml"/><Relationship Id="rId4" Type="http://schemas.openxmlformats.org/officeDocument/2006/relationships/hyperlink" Target="https://cihr-irsc.gc.ca/e/52323.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ihr-irsc.gc.ca/e/53965.html" TargetMode="External"/><Relationship Id="rId2" Type="http://schemas.openxmlformats.org/officeDocument/2006/relationships/hyperlink" Target="https://cihr-irsc.gc.ca/e/53881.html"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cihr-irsc.gc.ca/e/52323.html#1" TargetMode="External"/><Relationship Id="rId2" Type="http://schemas.openxmlformats.org/officeDocument/2006/relationships/hyperlink" Target="https://can01.safelinks.protection.outlook.com/?url=https%3A%2F%2Ftrack.smtpsendemail.com%2F9079200%2Fc%3Fp%3DK2x-G2k0hR-iCgzB0CfaQQmRdmjZycTLk4vbbdOza7O3iEq4aKS0w5Le7hPHrlOaenlGd2hLEgKgFB33TgQseO9uE81sfqlaxxnQEptRlfEH4RR6P8Y0JIk-cv99e4qedM4eoo3yLXfwqvNrEcstpyLquMDimmBRfuQwrWrQ4CoKQljSRtfUm9D70mqwzKoJ&amp;data=05%7C02%7Ckristina.risslingolson%40usask.ca%7C620cce3a45a24174a32608dca5b23648%7C24ab6cd0487e47229bc3da9c4232776c%7C0%7C0%7C638567432790716338%7CUnknown%7CTWFpbGZsb3d8eyJWIjoiMC4wLjAwMDAiLCJQIjoiV2luMzIiLCJBTiI6Ik1haWwiLCJXVCI6Mn0%3D%7C40000%7C%7C%7C&amp;sdata=P8X1vL9nQcQCVSpZzfnrTdamzmj2YMoSbUYgfrx7pZE%3D&amp;reserved=0" TargetMode="External"/><Relationship Id="rId1" Type="http://schemas.openxmlformats.org/officeDocument/2006/relationships/slideLayout" Target="../slideLayouts/slideLayout8.xml"/><Relationship Id="rId4" Type="http://schemas.openxmlformats.org/officeDocument/2006/relationships/hyperlink" Target="https://cihr-irsc.gc.ca/e/52323.html#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vpresearch.usask.ca/timeline-fall-2024-cihr-project-grant.pdf" TargetMode="External"/><Relationship Id="rId2" Type="http://schemas.openxmlformats.org/officeDocument/2006/relationships/hyperlink" Target="https://vpresearch.usask.ca/fall2024_noi-cihr-project-grant.pdf" TargetMode="External"/><Relationship Id="rId1" Type="http://schemas.openxmlformats.org/officeDocument/2006/relationships/slideLayout" Target="../slideLayouts/slideLayout17.xml"/><Relationship Id="rId6" Type="http://schemas.openxmlformats.org/officeDocument/2006/relationships/hyperlink" Target="mailto:Manisha.jalla@usask.ca" TargetMode="External"/><Relationship Id="rId5" Type="http://schemas.openxmlformats.org/officeDocument/2006/relationships/hyperlink" Target="mailto:grant.review@usask.ca" TargetMode="External"/><Relationship Id="rId4" Type="http://schemas.openxmlformats.org/officeDocument/2006/relationships/hyperlink" Target="https://vpresearch.usask.ca/research-support/tri-agency.php"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vpresearch.usask.ca/documents/tri-agency/cihr/oversight-committee/about-amplified-internal-review.pdf" TargetMode="External"/><Relationship Id="rId2" Type="http://schemas.openxmlformats.org/officeDocument/2006/relationships/hyperlink" Target="https://vpresearch.usask.ca/fall2024_noi-cihr-project-grant.pdf" TargetMode="External"/><Relationship Id="rId1" Type="http://schemas.openxmlformats.org/officeDocument/2006/relationships/slideLayout" Target="../slideLayouts/slideLayout8.xml"/><Relationship Id="rId4" Type="http://schemas.openxmlformats.org/officeDocument/2006/relationships/hyperlink" Target="https://vpresearch.usask.ca/research-support/tri-agency.ph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vpresearch.usask.ca/documents/tri-agency/cihr/bridge-funding/cihr_bridgefunding_application-form.pdf" TargetMode="External"/><Relationship Id="rId2" Type="http://schemas.openxmlformats.org/officeDocument/2006/relationships/hyperlink" Target="https://vpresearch.usask.ca/documents/tri-agency/cihr/bridge-funding/cihr-project-grant-program-guidelines.pdf" TargetMode="External"/><Relationship Id="rId1" Type="http://schemas.openxmlformats.org/officeDocument/2006/relationships/slideLayout" Target="../slideLayouts/slideLayout17.xml"/><Relationship Id="rId6" Type="http://schemas.openxmlformats.org/officeDocument/2006/relationships/hyperlink" Target="mailto:Manisha.jalla@usask.ca" TargetMode="External"/><Relationship Id="rId5" Type="http://schemas.openxmlformats.org/officeDocument/2006/relationships/hyperlink" Target="mailto:cihr.bridgefunding@usask.ca" TargetMode="External"/><Relationship Id="rId4" Type="http://schemas.openxmlformats.org/officeDocument/2006/relationships/hyperlink" Target="https://vpresearch.usask.ca/research-support/tri-agency.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usaskca1.sharepoint.com/sites/GrantsRepository?xsdata=MDV8MDF8fGVkNDJkNWJlZTVmZjRlYzJlNTA5MDhkYWUzODdmMmE0fDI0YWI2Y2QwNDg3ZTQ3MjI5YmMzZGE5YzQyMzI3NzZjfDB8MHw2MzgwNzI0NzAyNTczMjk0MTd8VW5rbm93bnxWR1ZoYlhOVFpXTjFjbWwwZVZObGNuWnBZMlY4ZXlKV0lqb2lNQzR3TGpBd01EQWlMQ0pRSWpvaVYybHVNeklpTENKQlRpSTZJazkwYUdWeUlpd2lWMVFpT2pFeGZRPT18MXxNVFkzTVRZMU1ESXlORFF3TURzeE5qY3hOalV3TWpJME5EQXdPekU1T20xbFpYUnBibWRmVFZSck1Ga3lWVFJQVkVGMFRXcFJNazVwTURCUFJGSnNURmRLYlZsVVZYUk9WMUUxV20xUk0wMUhXWGhaVjFGNVFIUm9jbVZoWkM1Mk1nPT18ZjZiYTM3MjQwMzU0NDI4YmU1MDkwOGRhZTM4N2YyYTR8NDRmNzRmNGM5MWI5NDMxN2E0OTNjZmE2ZGI1YTczZDg%3D&amp;sdata=WWlPNDlubHNvUEVsS1pQU2tBWFQydzZCZjJlT2Z2QnMrWk93V2Y2aEdXQT0%3D&amp;ovuser=24ab6cd0-487e-4722-9bc3-da9c4232776c%2Cmaj944%40usask.ca&amp;OR=Teams-HL&amp;CT=1683655527320&amp;clickparams=eyJBcHBOYW1lIjoiVGVhbXMtRGVza3RvcCIsIkFwcFZlcnNpb24iOiIyNy8yMzA0MDIwMjcwNSIsIkhhc0ZlZGVyYXRlZFVzZXIiOmZhbHNlfQ%3D%3D" TargetMode="External"/><Relationship Id="rId2" Type="http://schemas.openxmlformats.org/officeDocument/2006/relationships/hyperlink" Target="https://vpresearch.usask.ca/research-support/tri-agency.php" TargetMode="External"/><Relationship Id="rId1" Type="http://schemas.openxmlformats.org/officeDocument/2006/relationships/slideLayout" Target="../slideLayouts/slideLayout17.xml"/><Relationship Id="rId5" Type="http://schemas.openxmlformats.org/officeDocument/2006/relationships/hyperlink" Target="https://listman.usask.ca/subscriptions/manage_page.php?listname=health_science-l" TargetMode="External"/><Relationship Id="rId4" Type="http://schemas.openxmlformats.org/officeDocument/2006/relationships/hyperlink" Target="mailto:triagency.leaders@usask.ca"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cihr.bridgefunding@usask.ca" TargetMode="External"/><Relationship Id="rId3" Type="http://schemas.openxmlformats.org/officeDocument/2006/relationships/image" Target="../media/image15.png"/><Relationship Id="rId7" Type="http://schemas.openxmlformats.org/officeDocument/2006/relationships/hyperlink" Target="mailto:Grant.review@usask.ca" TargetMode="External"/><Relationship Id="rId2"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hyperlink" Target="mailto:Manisha.jalla@usask.ca"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cihr-irsc.gc.ca/e/51250.html" TargetMode="External"/><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p:cNvPicPr>
          <p:nvPr/>
        </p:nvPicPr>
        <p:blipFill>
          <a:blip r:embed="rId3"/>
          <a:stretch>
            <a:fillRect/>
          </a:stretch>
        </p:blipFill>
        <p:spPr bwMode="auto">
          <a:xfrm>
            <a:off x="-600" y="0"/>
            <a:ext cx="1219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5"/>
          <p:cNvSpPr>
            <a:spLocks noChangeArrowheads="1"/>
          </p:cNvSpPr>
          <p:nvPr/>
        </p:nvSpPr>
        <p:spPr bwMode="auto">
          <a:xfrm>
            <a:off x="3929066" y="34385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charset="0"/>
              <a:ea typeface="ＭＳ Ｐゴシック" charset="-128"/>
              <a:cs typeface="+mn-cs"/>
            </a:endParaRPr>
          </a:p>
        </p:txBody>
      </p:sp>
      <p:sp>
        <p:nvSpPr>
          <p:cNvPr id="5124" name="Title 1"/>
          <p:cNvSpPr>
            <a:spLocks noGrp="1"/>
          </p:cNvSpPr>
          <p:nvPr>
            <p:ph type="ctrTitle"/>
          </p:nvPr>
        </p:nvSpPr>
        <p:spPr bwMode="auto">
          <a:xfrm>
            <a:off x="2057401" y="1876424"/>
            <a:ext cx="8027988" cy="421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spcAft>
                <a:spcPts val="0"/>
              </a:spcAft>
            </a:pPr>
            <a:r>
              <a:rPr lang="en-US" altLang="en-US" dirty="0">
                <a:solidFill>
                  <a:srgbClr val="FFFFFF"/>
                </a:solidFill>
                <a:latin typeface="+mn-lt"/>
                <a:ea typeface="ＭＳ Ｐゴシック" charset="-128"/>
                <a:cs typeface="Calibri" charset="0"/>
              </a:rPr>
              <a:t>Fall 2024 CIHR Project Grant </a:t>
            </a:r>
            <a:r>
              <a:rPr lang="en-US" altLang="en-US" sz="3200" dirty="0">
                <a:solidFill>
                  <a:srgbClr val="FFFFFF"/>
                </a:solidFill>
                <a:latin typeface="+mn-lt"/>
                <a:ea typeface="ＭＳ Ｐゴシック" charset="-128"/>
                <a:cs typeface="Calibri" charset="0"/>
              </a:rPr>
              <a:t>Workshop and Panel Q&amp;A </a:t>
            </a:r>
            <a:br>
              <a:rPr lang="en-US" altLang="en-US" sz="2400" dirty="0">
                <a:solidFill>
                  <a:srgbClr val="FFFFFF"/>
                </a:solidFill>
                <a:latin typeface="Calibri" charset="0"/>
                <a:ea typeface="ＭＳ Ｐゴシック" charset="-128"/>
                <a:cs typeface="Calibri" charset="0"/>
              </a:rPr>
            </a:br>
            <a:br>
              <a:rPr lang="en-US" altLang="en-US" sz="2400">
                <a:solidFill>
                  <a:srgbClr val="FFFFFF"/>
                </a:solidFill>
                <a:latin typeface="+mn-lt"/>
                <a:ea typeface="ＭＳ Ｐゴシック" charset="-128"/>
                <a:cs typeface="Calibri" charset="0"/>
              </a:rPr>
            </a:br>
            <a:r>
              <a:rPr lang="en-US" altLang="en-US" sz="2400">
                <a:solidFill>
                  <a:srgbClr val="FFFFFF"/>
                </a:solidFill>
                <a:ea typeface="ＭＳ Ｐゴシック" charset="-128"/>
                <a:cs typeface="Calibri" charset="0"/>
              </a:rPr>
              <a:t>July</a:t>
            </a:r>
            <a:r>
              <a:rPr lang="en-US" altLang="en-US" sz="2400">
                <a:solidFill>
                  <a:srgbClr val="FFFFFF"/>
                </a:solidFill>
                <a:latin typeface="+mn-lt"/>
                <a:ea typeface="ＭＳ Ｐゴシック" charset="-128"/>
                <a:cs typeface="Calibri" charset="0"/>
              </a:rPr>
              <a:t> 25, 2024; </a:t>
            </a:r>
            <a:r>
              <a:rPr lang="en-US" altLang="en-US" sz="2400">
                <a:solidFill>
                  <a:srgbClr val="FFFFFF"/>
                </a:solidFill>
                <a:ea typeface="ＭＳ Ｐゴシック" charset="-128"/>
                <a:cs typeface="Calibri" charset="0"/>
              </a:rPr>
              <a:t>1</a:t>
            </a:r>
            <a:r>
              <a:rPr lang="en-US" altLang="en-US" sz="2400">
                <a:solidFill>
                  <a:srgbClr val="FFFFFF"/>
                </a:solidFill>
                <a:latin typeface="+mn-lt"/>
                <a:ea typeface="ＭＳ Ｐゴシック" charset="-128"/>
                <a:cs typeface="Calibri" charset="0"/>
              </a:rPr>
              <a:t>:00 – 3:00 pm</a:t>
            </a:r>
            <a:br>
              <a:rPr lang="en-US" altLang="en-US" sz="2400" dirty="0">
                <a:solidFill>
                  <a:srgbClr val="FFFFFF"/>
                </a:solidFill>
                <a:latin typeface="+mn-lt"/>
                <a:ea typeface="ＭＳ Ｐゴシック" charset="-128"/>
                <a:cs typeface="Calibri" charset="0"/>
              </a:rPr>
            </a:br>
            <a:r>
              <a:rPr lang="en-US" altLang="en-US" sz="2400" dirty="0">
                <a:solidFill>
                  <a:srgbClr val="FFFFFF"/>
                </a:solidFill>
                <a:latin typeface="+mn-lt"/>
                <a:ea typeface="ＭＳ Ｐゴシック" charset="-128"/>
                <a:cs typeface="Calibri" charset="0"/>
              </a:rPr>
              <a:t>HLTH 1130 (E-wing), Health Science Building </a:t>
            </a:r>
            <a:endParaRPr lang="en-US" altLang="en-US" sz="4400" dirty="0">
              <a:solidFill>
                <a:srgbClr val="FFFFFF"/>
              </a:solidFill>
              <a:latin typeface="+mn-lt"/>
              <a:ea typeface="ＭＳ Ｐゴシック" charset="-128"/>
              <a:cs typeface="Calibri" charset="0"/>
            </a:endParaRPr>
          </a:p>
        </p:txBody>
      </p:sp>
      <p:pic>
        <p:nvPicPr>
          <p:cNvPr id="7" name="Picture 6">
            <a:extLst>
              <a:ext uri="{FF2B5EF4-FFF2-40B4-BE49-F238E27FC236}">
                <a16:creationId xmlns:a16="http://schemas.microsoft.com/office/drawing/2014/main" id="{E16E8563-931F-D24C-8064-F7AE77D57D5E}"/>
              </a:ext>
            </a:extLst>
          </p:cNvPr>
          <p:cNvPicPr>
            <a:picLocks noChangeAspect="1"/>
          </p:cNvPicPr>
          <p:nvPr/>
        </p:nvPicPr>
        <p:blipFill>
          <a:blip r:embed="rId4"/>
          <a:stretch>
            <a:fillRect/>
          </a:stretch>
        </p:blipFill>
        <p:spPr>
          <a:xfrm>
            <a:off x="9829800" y="6248400"/>
            <a:ext cx="2163600" cy="431627"/>
          </a:xfrm>
          <a:prstGeom prst="rect">
            <a:avLst/>
          </a:prstGeom>
        </p:spPr>
      </p:pic>
      <p:pic>
        <p:nvPicPr>
          <p:cNvPr id="9" name="Picture 8">
            <a:extLst>
              <a:ext uri="{FF2B5EF4-FFF2-40B4-BE49-F238E27FC236}">
                <a16:creationId xmlns:a16="http://schemas.microsoft.com/office/drawing/2014/main" id="{CBF3FFEA-0FE0-064B-9AFE-AB7B13F395EE}"/>
              </a:ext>
            </a:extLst>
          </p:cNvPr>
          <p:cNvPicPr>
            <a:picLocks noChangeAspect="1"/>
          </p:cNvPicPr>
          <p:nvPr/>
        </p:nvPicPr>
        <p:blipFill>
          <a:blip r:embed="rId5"/>
          <a:stretch>
            <a:fillRect/>
          </a:stretch>
        </p:blipFill>
        <p:spPr bwMode="auto">
          <a:xfrm>
            <a:off x="275249" y="231590"/>
            <a:ext cx="1683404" cy="378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A1B6-ECAD-2CFB-93C1-B47C418AD0F1}"/>
              </a:ext>
            </a:extLst>
          </p:cNvPr>
          <p:cNvSpPr>
            <a:spLocks noGrp="1"/>
          </p:cNvSpPr>
          <p:nvPr>
            <p:ph type="title"/>
          </p:nvPr>
        </p:nvSpPr>
        <p:spPr>
          <a:xfrm>
            <a:off x="1524000" y="457200"/>
            <a:ext cx="9144000" cy="609600"/>
          </a:xfrm>
        </p:spPr>
        <p:txBody>
          <a:bodyPr>
            <a:normAutofit fontScale="90000"/>
          </a:bodyPr>
          <a:lstStyle/>
          <a:p>
            <a:r>
              <a:rPr lang="en-CA" dirty="0"/>
              <a:t>CIHR Bridge Funding Program</a:t>
            </a:r>
            <a:endParaRPr lang="en-US" dirty="0">
              <a:solidFill>
                <a:srgbClr val="FF0000"/>
              </a:solidFill>
            </a:endParaRPr>
          </a:p>
        </p:txBody>
      </p:sp>
      <p:sp>
        <p:nvSpPr>
          <p:cNvPr id="3" name="Content Placeholder 2">
            <a:extLst>
              <a:ext uri="{FF2B5EF4-FFF2-40B4-BE49-F238E27FC236}">
                <a16:creationId xmlns:a16="http://schemas.microsoft.com/office/drawing/2014/main" id="{98A9CCFC-A175-E27A-09BD-29A391425934}"/>
              </a:ext>
            </a:extLst>
          </p:cNvPr>
          <p:cNvSpPr>
            <a:spLocks noGrp="1"/>
          </p:cNvSpPr>
          <p:nvPr>
            <p:ph idx="1"/>
          </p:nvPr>
        </p:nvSpPr>
        <p:spPr>
          <a:xfrm>
            <a:off x="672860" y="1066800"/>
            <a:ext cx="9918941" cy="5791200"/>
          </a:xfrm>
        </p:spPr>
        <p:txBody>
          <a:bodyPr>
            <a:normAutofit/>
          </a:bodyPr>
          <a:lstStyle/>
          <a:p>
            <a:r>
              <a:rPr lang="en-US" sz="2200" dirty="0"/>
              <a:t>Supports faculty who receive a </a:t>
            </a:r>
            <a:r>
              <a:rPr lang="en-US" sz="2200" b="1" dirty="0">
                <a:effectLst>
                  <a:outerShdw blurRad="38100" dist="38100" dir="2700000" algn="tl">
                    <a:srgbClr val="000000">
                      <a:alpha val="43137"/>
                    </a:srgbClr>
                  </a:outerShdw>
                </a:effectLst>
              </a:rPr>
              <a:t>high PG score/ranking</a:t>
            </a:r>
            <a:r>
              <a:rPr lang="en-US" sz="2200" dirty="0"/>
              <a:t>, but were not funded, in </a:t>
            </a:r>
            <a:r>
              <a:rPr lang="en-US" sz="2200" b="1" dirty="0">
                <a:effectLst>
                  <a:outerShdw blurRad="38100" dist="38100" dir="2700000" algn="tl">
                    <a:srgbClr val="000000">
                      <a:alpha val="43137"/>
                    </a:srgbClr>
                  </a:outerShdw>
                </a:effectLst>
              </a:rPr>
              <a:t>re-applying</a:t>
            </a:r>
            <a:r>
              <a:rPr lang="en-US" sz="2200" dirty="0"/>
              <a:t> (must undergo IR to be eligible)</a:t>
            </a:r>
          </a:p>
          <a:p>
            <a:r>
              <a:rPr lang="en-US" sz="2200" dirty="0"/>
              <a:t>18 applicants funded to date – year 5 of operation</a:t>
            </a:r>
          </a:p>
          <a:p>
            <a:r>
              <a:rPr lang="en-US" sz="2200" dirty="0"/>
              <a:t>‘A Priori’ evaluation outcomes:</a:t>
            </a:r>
          </a:p>
          <a:p>
            <a:pPr marL="803275" lvl="1" indent="-346075">
              <a:spcBef>
                <a:spcPts val="0"/>
              </a:spcBef>
              <a:buSzPct val="100000"/>
              <a:buFont typeface="+mj-lt"/>
              <a:buAutoNum type="arabicPeriod"/>
            </a:pPr>
            <a:r>
              <a:rPr lang="en-US" sz="2000" b="1" dirty="0">
                <a:effectLst>
                  <a:outerShdw blurRad="38100" dist="38100" dir="2700000" algn="tl">
                    <a:srgbClr val="000000">
                      <a:alpha val="43137"/>
                    </a:srgbClr>
                  </a:outerShdw>
                </a:effectLst>
              </a:rPr>
              <a:t>Did they re-apply?  </a:t>
            </a:r>
            <a:r>
              <a:rPr lang="en-US" sz="2000" dirty="0"/>
              <a:t>16/17 (94%) bridge funding recipients reapplied (1 waiting to reapply in Fall 2024)</a:t>
            </a:r>
          </a:p>
          <a:p>
            <a:pPr marL="803275" lvl="1" indent="-346075">
              <a:spcBef>
                <a:spcPts val="0"/>
              </a:spcBef>
              <a:buSzPct val="100000"/>
              <a:buFont typeface="+mj-lt"/>
              <a:buAutoNum type="arabicPeriod"/>
            </a:pPr>
            <a:r>
              <a:rPr lang="en-US" sz="2000" b="1" dirty="0">
                <a:effectLst>
                  <a:outerShdw blurRad="38100" dist="38100" dir="2700000" algn="tl">
                    <a:srgbClr val="000000">
                      <a:alpha val="43137"/>
                    </a:srgbClr>
                  </a:outerShdw>
                </a:effectLst>
              </a:rPr>
              <a:t>Did score/ranking increase?  </a:t>
            </a:r>
            <a:r>
              <a:rPr lang="en-US" sz="2000" dirty="0">
                <a:effectLst>
                  <a:outerShdw blurRad="38100" dist="38100" dir="2700000" algn="tl">
                    <a:srgbClr val="000000">
                      <a:alpha val="43137"/>
                    </a:srgbClr>
                  </a:outerShdw>
                </a:effectLst>
              </a:rPr>
              <a:t>12</a:t>
            </a:r>
            <a:r>
              <a:rPr lang="en-US" sz="2000" dirty="0"/>
              <a:t>/16 (75%) score/ranking increased</a:t>
            </a:r>
          </a:p>
          <a:p>
            <a:pPr marL="803275" lvl="1" indent="-346075">
              <a:spcBef>
                <a:spcPts val="0"/>
              </a:spcBef>
              <a:buSzPct val="100000"/>
              <a:buFont typeface="+mj-lt"/>
              <a:buAutoNum type="arabicPeriod"/>
            </a:pPr>
            <a:r>
              <a:rPr lang="en-US" sz="2000" b="1" dirty="0">
                <a:effectLst>
                  <a:outerShdw blurRad="38100" dist="38100" dir="2700000" algn="tl">
                    <a:srgbClr val="000000">
                      <a:alpha val="43137"/>
                    </a:srgbClr>
                  </a:outerShdw>
                </a:effectLst>
              </a:rPr>
              <a:t>Was application funded by CIHR?  </a:t>
            </a:r>
            <a:r>
              <a:rPr lang="en-US" sz="2000" dirty="0"/>
              <a:t>11/16 (68.75%) reapplied </a:t>
            </a:r>
            <a:r>
              <a:rPr lang="en-US" sz="2000" u="sng" dirty="0"/>
              <a:t>and</a:t>
            </a:r>
            <a:r>
              <a:rPr lang="en-US" sz="2000" dirty="0"/>
              <a:t> were awarded Project Grant by CIHR</a:t>
            </a:r>
          </a:p>
          <a:p>
            <a:r>
              <a:rPr lang="en-US" sz="2200" dirty="0"/>
              <a:t>$160k/year for the spring &amp; fall PG competitions</a:t>
            </a:r>
          </a:p>
          <a:p>
            <a:pPr lvl="1">
              <a:spcBef>
                <a:spcPts val="0"/>
              </a:spcBef>
            </a:pPr>
            <a:r>
              <a:rPr lang="en-US" sz="2000" b="1" dirty="0">
                <a:effectLst>
                  <a:outerShdw blurRad="38100" dist="38100" dir="2700000" algn="tl">
                    <a:srgbClr val="000000">
                      <a:alpha val="43137"/>
                    </a:srgbClr>
                  </a:outerShdw>
                </a:effectLst>
              </a:rPr>
              <a:t>OVPR ($80k/yr) and Medicine, WCVM, Pharmacy &amp; Nutrition, Nursing, Kinesiology, Dentistry, Engineering, Arts &amp; Science</a:t>
            </a:r>
          </a:p>
          <a:p>
            <a:pPr lvl="1">
              <a:spcBef>
                <a:spcPts val="0"/>
              </a:spcBef>
            </a:pPr>
            <a:r>
              <a:rPr lang="en-US" sz="2000" b="1" dirty="0">
                <a:effectLst>
                  <a:outerShdw blurRad="38100" dist="38100" dir="2700000" algn="tl">
                    <a:srgbClr val="000000">
                      <a:alpha val="43137"/>
                    </a:srgbClr>
                  </a:outerShdw>
                </a:effectLst>
              </a:rPr>
              <a:t>VIDO recently joined the pool of contributing colleges </a:t>
            </a:r>
          </a:p>
        </p:txBody>
      </p:sp>
    </p:spTree>
    <p:extLst>
      <p:ext uri="{BB962C8B-B14F-4D97-AF65-F5344CB8AC3E}">
        <p14:creationId xmlns:p14="http://schemas.microsoft.com/office/powerpoint/2010/main" val="304610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9F9A-7D57-227D-5D79-DE0309371D0C}"/>
              </a:ext>
            </a:extLst>
          </p:cNvPr>
          <p:cNvSpPr>
            <a:spLocks noGrp="1"/>
          </p:cNvSpPr>
          <p:nvPr>
            <p:ph type="title"/>
          </p:nvPr>
        </p:nvSpPr>
        <p:spPr>
          <a:xfrm>
            <a:off x="1614079" y="359434"/>
            <a:ext cx="9144000" cy="609600"/>
          </a:xfrm>
        </p:spPr>
        <p:txBody>
          <a:bodyPr>
            <a:normAutofit fontScale="90000"/>
          </a:bodyPr>
          <a:lstStyle/>
          <a:p>
            <a:r>
              <a:rPr lang="en-CA" dirty="0"/>
              <a:t>College of Reviewers </a:t>
            </a:r>
            <a:endParaRPr lang="en-US" sz="2200" dirty="0">
              <a:solidFill>
                <a:srgbClr val="FF0000"/>
              </a:solidFill>
            </a:endParaRPr>
          </a:p>
        </p:txBody>
      </p:sp>
      <p:sp>
        <p:nvSpPr>
          <p:cNvPr id="3" name="Content Placeholder 2">
            <a:extLst>
              <a:ext uri="{FF2B5EF4-FFF2-40B4-BE49-F238E27FC236}">
                <a16:creationId xmlns:a16="http://schemas.microsoft.com/office/drawing/2014/main" id="{72A67587-A09A-8A84-5769-B8110007F337}"/>
              </a:ext>
            </a:extLst>
          </p:cNvPr>
          <p:cNvSpPr>
            <a:spLocks noGrp="1"/>
          </p:cNvSpPr>
          <p:nvPr>
            <p:ph idx="1"/>
          </p:nvPr>
        </p:nvSpPr>
        <p:spPr>
          <a:xfrm>
            <a:off x="750499" y="1161691"/>
            <a:ext cx="9786918" cy="4781909"/>
          </a:xfrm>
        </p:spPr>
        <p:txBody>
          <a:bodyPr>
            <a:normAutofit/>
          </a:bodyPr>
          <a:lstStyle/>
          <a:p>
            <a:pPr marL="0" indent="0">
              <a:spcBef>
                <a:spcPts val="600"/>
              </a:spcBef>
              <a:buNone/>
            </a:pPr>
            <a:r>
              <a:rPr lang="en-C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College of Reviewers</a:t>
            </a:r>
            <a:r>
              <a:rPr lang="en-CA" sz="2000" dirty="0">
                <a:latin typeface="Calibri" panose="020F0502020204030204" pitchFamily="34" charset="0"/>
                <a:ea typeface="Calibri" panose="020F0502020204030204" pitchFamily="34" charset="0"/>
                <a:cs typeface="Calibri" panose="020F0502020204030204" pitchFamily="34" charset="0"/>
              </a:rPr>
              <a:t> - recruitment</a:t>
            </a:r>
          </a:p>
          <a:p>
            <a:pPr lvl="1">
              <a:spcBef>
                <a:spcPts val="0"/>
              </a:spcBef>
              <a:buFont typeface="Wingdings" panose="05000000000000000000" pitchFamily="2" charset="2"/>
              <a:buChar char="§"/>
            </a:pPr>
            <a:r>
              <a:rPr lang="en-CA" sz="2000" dirty="0">
                <a:latin typeface="Calibri" panose="020F0502020204030204" pitchFamily="34" charset="0"/>
                <a:ea typeface="Calibri" panose="020F0502020204030204" pitchFamily="34" charset="0"/>
                <a:cs typeface="Calibri" panose="020F0502020204030204" pitchFamily="34" charset="0"/>
              </a:rPr>
              <a:t>2017:  10 members		2023:  85 members</a:t>
            </a:r>
          </a:p>
          <a:p>
            <a:pPr lvl="1">
              <a:spcBef>
                <a:spcPts val="0"/>
              </a:spcBef>
              <a:buFont typeface="Wingdings" panose="05000000000000000000" pitchFamily="2" charset="2"/>
              <a:buChar char="§"/>
            </a:pPr>
            <a:r>
              <a:rPr lang="en-C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17 USask members recognized by CIHR </a:t>
            </a:r>
            <a:r>
              <a:rPr lang="en-US" sz="2000" b="1" dirty="0">
                <a:solidFill>
                  <a:srgbClr val="22222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 ‘Outstanding Performance</a:t>
            </a:r>
            <a:r>
              <a:rPr lang="en-C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as reviewers </a:t>
            </a: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 the </a:t>
            </a:r>
            <a:r>
              <a:rPr lang="en-C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Fall and/or Spring  Project Grant Competitions since 2021 </a:t>
            </a:r>
            <a:r>
              <a:rPr lang="en-CA" sz="2000" dirty="0">
                <a:latin typeface="Calibri" panose="020F0502020204030204" pitchFamily="34" charset="0"/>
                <a:ea typeface="Calibri" panose="020F0502020204030204" pitchFamily="34" charset="0"/>
                <a:cs typeface="Calibri" panose="020F0502020204030204" pitchFamily="34" charset="0"/>
              </a:rPr>
              <a:t>(honour limited to a select number of reviewers - 23% of all reviewers - who demonstrate exemplary commitment to peer review)</a:t>
            </a:r>
          </a:p>
          <a:p>
            <a:pPr lvl="1">
              <a:spcBef>
                <a:spcPts val="0"/>
              </a:spcBef>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This ongoing engagement and dedication is significant</a:t>
            </a:r>
            <a:r>
              <a:rPr lang="en-CA" sz="2000" dirty="0">
                <a:effectLst/>
                <a:latin typeface="Calibri" panose="020F0502020204030204" pitchFamily="34" charset="0"/>
                <a:ea typeface="Calibri" panose="020F0502020204030204" pitchFamily="34" charset="0"/>
                <a:cs typeface="Calibri" panose="020F0502020204030204" pitchFamily="34" charset="0"/>
              </a:rPr>
              <a:t> to </a:t>
            </a:r>
            <a:r>
              <a:rPr lang="en-CA" sz="2000" dirty="0" err="1">
                <a:effectLst/>
                <a:latin typeface="Calibri" panose="020F0502020204030204" pitchFamily="34" charset="0"/>
                <a:ea typeface="Calibri" panose="020F0502020204030204" pitchFamily="34" charset="0"/>
                <a:cs typeface="Calibri" panose="020F0502020204030204" pitchFamily="34" charset="0"/>
              </a:rPr>
              <a:t>USask</a:t>
            </a:r>
            <a:r>
              <a:rPr lang="en-CA" sz="2000" dirty="0">
                <a:effectLst/>
                <a:latin typeface="Calibri" panose="020F0502020204030204" pitchFamily="34" charset="0"/>
                <a:ea typeface="Calibri" panose="020F0502020204030204" pitchFamily="34" charset="0"/>
                <a:cs typeface="Calibri" panose="020F0502020204030204" pitchFamily="34" charset="0"/>
              </a:rPr>
              <a:t>, as it continues to both strengthen our institution’s representation at Tri-Council and also contribute more meaningfully to their programs</a:t>
            </a: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
            </a:pPr>
            <a:r>
              <a:rPr lang="en-US" sz="2000" b="1"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If you are interested in becoming a Member of the College or would like to nominate a candidate for consideration, you are  encouraged you to complete </a:t>
            </a:r>
            <a:r>
              <a:rPr lang="en-US" sz="2000" b="1"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online </a:t>
            </a:r>
            <a:r>
              <a:rPr lang="en-US" sz="2000" b="1" u="sng" dirty="0">
                <a:solidFill>
                  <a:srgbClr val="2E74B5"/>
                </a:solidFill>
                <a:effectLst/>
                <a:latin typeface="Calibri" panose="020F0502020204030204" pitchFamily="34" charset="0"/>
                <a:ea typeface="Calibri" panose="020F0502020204030204" pitchFamily="34" charset="0"/>
                <a:cs typeface="Calibri" panose="020F0502020204030204" pitchFamily="34" charset="0"/>
                <a:hlinkClick r:id="rId2"/>
              </a:rPr>
              <a:t>Nomination form</a:t>
            </a:r>
            <a:r>
              <a:rPr lang="en-US" sz="2000" b="1"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t>
            </a:r>
            <a:endParaRPr lang="en-GB" sz="2000" b="1" dirty="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p>
            <a:pPr lvl="2">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hlinkClick r:id="rId3"/>
              </a:rPr>
              <a:t>College of Reviewers - CIHR (cihr-irsc.gc.ca)</a:t>
            </a:r>
            <a:endParaRPr lang="en-CA" dirty="0">
              <a:latin typeface="Calibri" panose="020F0502020204030204" pitchFamily="34" charset="0"/>
              <a:ea typeface="Calibri" panose="020F0502020204030204" pitchFamily="34" charset="0"/>
              <a:cs typeface="Calibri" panose="020F0502020204030204" pitchFamily="34" charset="0"/>
            </a:endParaRPr>
          </a:p>
          <a:p>
            <a:pPr lvl="2">
              <a:buFont typeface="Wingdings" panose="05000000000000000000" pitchFamily="2" charset="2"/>
              <a:buChar char="§"/>
            </a:pPr>
            <a:r>
              <a:rPr lang="en-CA" dirty="0" err="1">
                <a:solidFill>
                  <a:schemeClr val="tx1"/>
                </a:solidFill>
                <a:latin typeface="Calibri" panose="020F0502020204030204" pitchFamily="34" charset="0"/>
                <a:ea typeface="Calibri" panose="020F0502020204030204" pitchFamily="34" charset="0"/>
                <a:cs typeface="Calibri" panose="020F0502020204030204" pitchFamily="34" charset="0"/>
              </a:rPr>
              <a:t>RiT</a:t>
            </a: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rPr>
              <a:t> program </a:t>
            </a:r>
            <a:r>
              <a:rPr lang="en-US" dirty="0">
                <a:latin typeface="Calibri" panose="020F0502020204030204" pitchFamily="34" charset="0"/>
                <a:ea typeface="Calibri" panose="020F0502020204030204" pitchFamily="34" charset="0"/>
                <a:cs typeface="Calibri" panose="020F0502020204030204" pitchFamily="34" charset="0"/>
                <a:hlinkClick r:id="rId4"/>
              </a:rPr>
              <a:t>Reviewer in Training Program - CIHR (cihr-irsc.gc.ca)</a:t>
            </a:r>
            <a:endParaRPr lang="en-CA"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pPr>
            <a:endParaRPr lang="en-C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75835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883491-658E-B4D7-9FF2-272A27E0240F}"/>
              </a:ext>
            </a:extLst>
          </p:cNvPr>
          <p:cNvSpPr>
            <a:spLocks noGrp="1"/>
          </p:cNvSpPr>
          <p:nvPr>
            <p:ph type="subTitle" idx="1"/>
          </p:nvPr>
        </p:nvSpPr>
        <p:spPr/>
        <p:txBody>
          <a:bodyPr/>
          <a:lstStyle/>
          <a:p>
            <a:r>
              <a:rPr lang="en-US" sz="3600" dirty="0"/>
              <a:t>Fall 2024 Program Updates and Internal Review</a:t>
            </a:r>
            <a:endParaRPr lang="en-GB" sz="3600" dirty="0"/>
          </a:p>
        </p:txBody>
      </p:sp>
    </p:spTree>
    <p:extLst>
      <p:ext uri="{BB962C8B-B14F-4D97-AF65-F5344CB8AC3E}">
        <p14:creationId xmlns:p14="http://schemas.microsoft.com/office/powerpoint/2010/main" val="69380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465A-5644-F5C0-C98F-08706F0CCC49}"/>
              </a:ext>
            </a:extLst>
          </p:cNvPr>
          <p:cNvSpPr>
            <a:spLocks noGrp="1"/>
          </p:cNvSpPr>
          <p:nvPr>
            <p:ph type="title"/>
          </p:nvPr>
        </p:nvSpPr>
        <p:spPr>
          <a:xfrm>
            <a:off x="679491" y="669986"/>
            <a:ext cx="11199084" cy="609600"/>
          </a:xfrm>
        </p:spPr>
        <p:txBody>
          <a:bodyPr/>
          <a:lstStyle/>
          <a:p>
            <a:r>
              <a:rPr lang="en-GB" sz="2800" b="1" dirty="0">
                <a:solidFill>
                  <a:srgbClr val="007434"/>
                </a:solidFill>
                <a:effectLst/>
                <a:latin typeface="Calibri" panose="020F0502020204030204" pitchFamily="34" charset="0"/>
                <a:ea typeface="Aptos" panose="020B0004020202020204" pitchFamily="34" charset="0"/>
                <a:cs typeface="Aptos" panose="020B0004020202020204" pitchFamily="34" charset="0"/>
              </a:rPr>
              <a:t>What</a:t>
            </a:r>
            <a:r>
              <a:rPr lang="en-GB" sz="2800" dirty="0">
                <a:solidFill>
                  <a:srgbClr val="007434"/>
                </a:solidFill>
                <a:effectLst/>
                <a:latin typeface="Calibri" panose="020F0502020204030204" pitchFamily="34" charset="0"/>
                <a:ea typeface="Aptos" panose="020B0004020202020204" pitchFamily="34" charset="0"/>
                <a:cs typeface="Aptos" panose="020B0004020202020204" pitchFamily="34" charset="0"/>
              </a:rPr>
              <a:t> </a:t>
            </a:r>
            <a:r>
              <a:rPr lang="en-GB" sz="2800" b="1" dirty="0">
                <a:solidFill>
                  <a:srgbClr val="007434"/>
                </a:solidFill>
                <a:effectLst/>
                <a:latin typeface="Calibri" panose="020F0502020204030204" pitchFamily="34" charset="0"/>
                <a:ea typeface="Aptos" panose="020B0004020202020204" pitchFamily="34" charset="0"/>
                <a:cs typeface="Aptos" panose="020B0004020202020204" pitchFamily="34" charset="0"/>
              </a:rPr>
              <a:t>you need to know about the Fall 2024 Project Grant competition</a:t>
            </a:r>
            <a:br>
              <a:rPr lang="en-GB" sz="2800" dirty="0">
                <a:effectLst/>
                <a:latin typeface="Aptos" panose="020B0004020202020204" pitchFamily="34" charset="0"/>
                <a:ea typeface="Aptos" panose="020B0004020202020204" pitchFamily="34" charset="0"/>
                <a:cs typeface="Aptos" panose="020B0004020202020204" pitchFamily="34" charset="0"/>
              </a:rPr>
            </a:br>
            <a:endParaRPr lang="en-GB" sz="2800" dirty="0"/>
          </a:p>
        </p:txBody>
      </p:sp>
      <p:sp>
        <p:nvSpPr>
          <p:cNvPr id="3" name="Content Placeholder 2">
            <a:extLst>
              <a:ext uri="{FF2B5EF4-FFF2-40B4-BE49-F238E27FC236}">
                <a16:creationId xmlns:a16="http://schemas.microsoft.com/office/drawing/2014/main" id="{E3F24C37-B27D-289D-778E-4E8A55ECB02B}"/>
              </a:ext>
            </a:extLst>
          </p:cNvPr>
          <p:cNvSpPr>
            <a:spLocks noGrp="1"/>
          </p:cNvSpPr>
          <p:nvPr>
            <p:ph idx="1"/>
          </p:nvPr>
        </p:nvSpPr>
        <p:spPr>
          <a:xfrm>
            <a:off x="313425" y="1279586"/>
            <a:ext cx="11400367" cy="4908428"/>
          </a:xfrm>
        </p:spPr>
        <p:txBody>
          <a:bodyPr/>
          <a:lstStyle/>
          <a:p>
            <a:pPr marL="342900" marR="0" lvl="0" indent="-342900">
              <a:spcBef>
                <a:spcPts val="0"/>
              </a:spcBef>
              <a:spcAft>
                <a:spcPts val="150"/>
              </a:spcAft>
              <a:buFont typeface="Symbol" panose="05050102010706020507" pitchFamily="18" charset="2"/>
              <a:buChar char=""/>
            </a:pPr>
            <a:r>
              <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Measures to remove barriers to funding:</a:t>
            </a:r>
            <a:r>
              <a:rPr lang="en-US" sz="2000" dirty="0">
                <a:latin typeface="Calibri" panose="020F0502020204030204" pitchFamily="34" charset="0"/>
                <a:ea typeface="Calibri" panose="020F0502020204030204" pitchFamily="34" charset="0"/>
                <a:cs typeface="Calibri" panose="020F0502020204030204" pitchFamily="34" charset="0"/>
              </a:rPr>
              <a:t> CIHR will begin equalizing success rates for applicants who self-identify as a racialized person or as a person with a disability</a:t>
            </a:r>
          </a:p>
          <a:p>
            <a:pPr marL="0" marR="0" lvl="0" indent="0">
              <a:spcBef>
                <a:spcPts val="0"/>
              </a:spcBef>
              <a:spcAft>
                <a:spcPts val="150"/>
              </a:spcAft>
              <a:buNone/>
            </a:pPr>
            <a:endPar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Research security </a:t>
            </a:r>
            <a:r>
              <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risk assessment and attestation forms: t</a:t>
            </a:r>
            <a:r>
              <a:rPr lang="en-US" sz="2000" dirty="0">
                <a:effectLst/>
                <a:latin typeface="Calibri" panose="020F0502020204030204" pitchFamily="34" charset="0"/>
                <a:ea typeface="Calibri" panose="020F0502020204030204" pitchFamily="34" charset="0"/>
                <a:cs typeface="Calibri" panose="020F0502020204030204" pitchFamily="34" charset="0"/>
              </a:rPr>
              <a:t>wo new measures have come into force at CIHR and will apply in different circumstances, depending on whether:</a:t>
            </a:r>
          </a:p>
          <a:p>
            <a:pPr lvl="1">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your research proposal involves private sector partner organizations:</a:t>
            </a:r>
          </a:p>
          <a:p>
            <a:pPr marL="457188" lvl="1" indent="0">
              <a:buNone/>
            </a:pPr>
            <a:r>
              <a:rPr lang="en-US" sz="1600" cap="all" dirty="0">
                <a:effectLst/>
                <a:latin typeface="Calibri" panose="020F0502020204030204" pitchFamily="34" charset="0"/>
                <a:ea typeface="Calibri" panose="020F0502020204030204" pitchFamily="34" charset="0"/>
                <a:cs typeface="Calibri" panose="020F0502020204030204" pitchFamily="34" charset="0"/>
              </a:rPr>
              <a:t>             AND/OR</a:t>
            </a:r>
          </a:p>
          <a:p>
            <a:pPr lvl="1">
              <a:buFont typeface="Arial" panose="020B0604020202020204" pitchFamily="34" charset="0"/>
              <a:buChar char="•"/>
            </a:pPr>
            <a:r>
              <a:rPr lang="en-US" sz="1600" b="0" i="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Whether your research </a:t>
            </a:r>
            <a:r>
              <a:rPr lang="en-US" sz="1600" b="1" i="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aims to advance</a:t>
            </a:r>
            <a:r>
              <a:rPr lang="en-US" sz="1600" b="0" i="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 sensitive technology research area</a:t>
            </a:r>
          </a:p>
          <a:p>
            <a:pPr marL="457188" lvl="1" indent="0">
              <a:buNone/>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Changes to headings and evaluation criteria: </a:t>
            </a:r>
            <a:r>
              <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please note that CIHR is paying special attention to its formatting requirements.  </a:t>
            </a:r>
            <a:r>
              <a:rPr lang="en-GB" sz="2000" dirty="0">
                <a:solidFill>
                  <a:schemeClr val="tx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It </a:t>
            </a:r>
            <a:r>
              <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will continue to follow up with applicants who do not respect the formatting requirements by manipulating font type and size, line spacing, or margin sizes. Repeated formatting issues could lead to a grant application being withdrawn</a:t>
            </a:r>
          </a:p>
          <a:p>
            <a:pPr marL="0" marR="0" lvl="0" indent="0">
              <a:spcBef>
                <a:spcPts val="0"/>
              </a:spcBef>
              <a:spcAft>
                <a:spcPts val="0"/>
              </a:spcAft>
              <a:buNone/>
            </a:pPr>
            <a:endPar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GB" sz="2000" b="1"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What’s new for the Fall 2024 Project Grant competition</a:t>
            </a:r>
            <a:r>
              <a:rPr lang="en-GB" sz="2000" b="1" i="1" dirty="0">
                <a:solidFill>
                  <a:srgbClr val="003819"/>
                </a:solidFill>
                <a:effectLst/>
                <a:latin typeface="Calibri" panose="020F0502020204030204" pitchFamily="34" charset="0"/>
                <a:ea typeface="Calibri" panose="020F0502020204030204" pitchFamily="34" charset="0"/>
                <a:cs typeface="Calibri" panose="020F0502020204030204" pitchFamily="34" charset="0"/>
              </a:rPr>
              <a:t>.</a:t>
            </a:r>
            <a:r>
              <a:rPr lang="en-GB" sz="2000" b="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spcBef>
                <a:spcPts val="0"/>
              </a:spcBef>
              <a:spcAft>
                <a:spcPts val="0"/>
              </a:spcAft>
              <a:buNone/>
            </a:pPr>
            <a:endParaRPr lang="en-GB" sz="20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2000" b="1" dirty="0">
                <a:latin typeface="Calibri" panose="020F0502020204030204" pitchFamily="34" charset="0"/>
                <a:ea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GB" sz="2400" b="1"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dirty="0"/>
          </a:p>
        </p:txBody>
      </p:sp>
    </p:spTree>
    <p:extLst>
      <p:ext uri="{BB962C8B-B14F-4D97-AF65-F5344CB8AC3E}">
        <p14:creationId xmlns:p14="http://schemas.microsoft.com/office/powerpoint/2010/main" val="269717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6030-1BED-FCFD-F5FF-046EB212341F}"/>
              </a:ext>
            </a:extLst>
          </p:cNvPr>
          <p:cNvSpPr>
            <a:spLocks noGrp="1"/>
          </p:cNvSpPr>
          <p:nvPr>
            <p:ph type="title"/>
          </p:nvPr>
        </p:nvSpPr>
        <p:spPr/>
        <p:txBody>
          <a:bodyPr/>
          <a:lstStyle/>
          <a:p>
            <a:r>
              <a:rPr lang="en-US" sz="2800" b="1" dirty="0">
                <a:latin typeface="Arial" panose="020B0604020202020204" pitchFamily="34" charset="0"/>
                <a:ea typeface="Aptos" panose="020B0004020202020204" pitchFamily="34" charset="0"/>
                <a:cs typeface="Aptos" panose="020B0004020202020204" pitchFamily="34" charset="0"/>
              </a:rPr>
              <a:t>L</a:t>
            </a:r>
            <a:r>
              <a:rPr lang="en-US" sz="2800" b="1" dirty="0">
                <a:effectLst/>
                <a:latin typeface="Arial" panose="020B0604020202020204" pitchFamily="34" charset="0"/>
                <a:ea typeface="Aptos" panose="020B0004020202020204" pitchFamily="34" charset="0"/>
                <a:cs typeface="Aptos" panose="020B0004020202020204" pitchFamily="34" charset="0"/>
              </a:rPr>
              <a:t>aunch of the Fall 2024 Reviewer in Training program for ECRs</a:t>
            </a:r>
            <a:endParaRPr lang="en-GB" sz="2800" dirty="0"/>
          </a:p>
        </p:txBody>
      </p:sp>
      <p:sp>
        <p:nvSpPr>
          <p:cNvPr id="3" name="Content Placeholder 2">
            <a:extLst>
              <a:ext uri="{FF2B5EF4-FFF2-40B4-BE49-F238E27FC236}">
                <a16:creationId xmlns:a16="http://schemas.microsoft.com/office/drawing/2014/main" id="{97EC7841-CB77-C617-0A30-7635D8550118}"/>
              </a:ext>
            </a:extLst>
          </p:cNvPr>
          <p:cNvSpPr>
            <a:spLocks noGrp="1"/>
          </p:cNvSpPr>
          <p:nvPr>
            <p:ph idx="1"/>
          </p:nvPr>
        </p:nvSpPr>
        <p:spPr/>
        <p:txBody>
          <a:bodyPr/>
          <a:lstStyle/>
          <a:p>
            <a:pPr>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Reviewer in training program (</a:t>
            </a:r>
            <a:r>
              <a:rPr lang="en-US" sz="1800" u="sng" dirty="0" err="1">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RiT</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a:t>
            </a:r>
            <a:r>
              <a:rPr lang="en-US" sz="1800" dirty="0">
                <a:effectLst/>
                <a:latin typeface="Calibri" panose="020F0502020204030204" pitchFamily="34" charset="0"/>
                <a:ea typeface="Calibri" panose="020F0502020204030204" pitchFamily="34" charset="0"/>
                <a:cs typeface="Calibri" panose="020F0502020204030204" pitchFamily="34" charset="0"/>
              </a:rPr>
              <a:t> offers early career researchers the opportunity to learn about the peer review process at CIHR while gaining valuable experience participating in high-quality reviews</a:t>
            </a:r>
          </a:p>
          <a:p>
            <a:pPr marL="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Early career researchers (ECR)  can participate in the </a:t>
            </a:r>
            <a:r>
              <a:rPr lang="en-US" sz="1800" dirty="0" err="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RiT</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program in one of two roles: </a:t>
            </a:r>
          </a:p>
          <a:p>
            <a:pPr lvl="1">
              <a:buFont typeface="Wingdings" panose="05000000000000000000" pitchFamily="2" charset="2"/>
              <a:buChar char="v"/>
            </a:pPr>
            <a:r>
              <a:rPr lang="en-US" sz="1600" b="1" dirty="0">
                <a:latin typeface="Calibri" panose="020F0502020204030204" pitchFamily="34" charset="0"/>
                <a:ea typeface="Calibri" panose="020F0502020204030204" pitchFamily="34" charset="0"/>
                <a:cs typeface="Calibri" panose="020F0502020204030204" pitchFamily="34" charset="0"/>
              </a:rPr>
              <a:t>Mentee:</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ECRs that want to gain exposure to CIHR’s peer review process with the guidance of a Mentor can apply to the </a:t>
            </a:r>
            <a:r>
              <a:rPr lang="en-US" sz="1600" b="1" i="0" u="sng" dirty="0">
                <a:solidFill>
                  <a:srgbClr val="295376"/>
                </a:solidFill>
                <a:effectLst/>
                <a:latin typeface="Helvetica Neue"/>
                <a:hlinkClick r:id="rId3"/>
              </a:rPr>
              <a:t>Mentee</a:t>
            </a:r>
            <a:r>
              <a:rPr lang="en-US" sz="1600" b="0" i="0" dirty="0">
                <a:solidFill>
                  <a:srgbClr val="333333"/>
                </a:solidFill>
                <a:effectLst/>
                <a:latin typeface="Helvetica Neue"/>
              </a:rPr>
              <a:t> </a:t>
            </a:r>
            <a:r>
              <a:rPr lang="en-US" sz="1600" dirty="0">
                <a:latin typeface="Calibri" panose="020F0502020204030204" pitchFamily="34" charset="0"/>
                <a:ea typeface="Calibri" panose="020F0502020204030204" pitchFamily="34" charset="0"/>
                <a:cs typeface="Calibri" panose="020F0502020204030204" pitchFamily="34" charset="0"/>
              </a:rPr>
              <a:t>role</a:t>
            </a:r>
          </a:p>
          <a:p>
            <a:pPr marL="457188" lvl="1" indent="0">
              <a:spcBef>
                <a:spcPts val="0"/>
              </a:spcBef>
              <a:spcAft>
                <a:spcPts val="0"/>
              </a:spcAft>
              <a:buNone/>
            </a:pPr>
            <a:r>
              <a:rPr lang="en-US" sz="1400" dirty="0">
                <a:highlight>
                  <a:srgbClr val="FFFFFF"/>
                </a:highlight>
                <a:latin typeface="Calibri" panose="020F0502020204030204" pitchFamily="34" charset="0"/>
                <a:ea typeface="Calibri" panose="020F0502020204030204" pitchFamily="34" charset="0"/>
                <a:cs typeface="Calibri" panose="020F0502020204030204" pitchFamily="34" charset="0"/>
              </a:rPr>
              <a:t>                Or </a:t>
            </a:r>
          </a:p>
          <a:p>
            <a:pPr lvl="1">
              <a:spcBef>
                <a:spcPts val="0"/>
              </a:spcBef>
              <a:spcAft>
                <a:spcPts val="0"/>
              </a:spcAft>
              <a:buFont typeface="Wingdings" panose="05000000000000000000" pitchFamily="2" charset="2"/>
              <a:buChar char="v"/>
            </a:pPr>
            <a:r>
              <a:rPr lang="en-US" sz="1600" b="1" dirty="0">
                <a:latin typeface="Calibri" panose="020F0502020204030204" pitchFamily="34" charset="0"/>
                <a:ea typeface="Calibri" panose="020F0502020204030204" pitchFamily="34" charset="0"/>
                <a:cs typeface="Calibri" panose="020F0502020204030204" pitchFamily="34" charset="0"/>
              </a:rPr>
              <a:t>ECR Reviewer</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ea typeface="Calibri" panose="020F0502020204030204" pitchFamily="34" charset="0"/>
                <a:cs typeface="Calibri" panose="020F0502020204030204" pitchFamily="34" charset="0"/>
              </a:rPr>
              <a:t>ECRs who hold federal (or equivalent) funding and want to gain direct peer review experience can apply to the </a:t>
            </a:r>
            <a:r>
              <a:rPr lang="en-US" sz="1600" b="1" i="0" u="sng" dirty="0">
                <a:solidFill>
                  <a:srgbClr val="295376"/>
                </a:solidFill>
                <a:effectLst/>
                <a:latin typeface="Helvetica Neue"/>
                <a:hlinkClick r:id="rId4"/>
              </a:rPr>
              <a:t>ECR Reviewer</a:t>
            </a:r>
            <a:r>
              <a:rPr lang="en-US" sz="1600" b="0" i="0" dirty="0">
                <a:solidFill>
                  <a:srgbClr val="333333"/>
                </a:solidFill>
                <a:effectLst/>
                <a:latin typeface="Helvetica Neue"/>
              </a:rPr>
              <a:t> role</a:t>
            </a:r>
          </a:p>
          <a:p>
            <a:pPr marL="457188" lvl="1" indent="0">
              <a:spcBef>
                <a:spcPts val="0"/>
              </a:spcBef>
              <a:spcAft>
                <a:spcPts val="0"/>
              </a:spcAft>
              <a:buNone/>
            </a:pPr>
            <a:endParaRPr lang="en-US" sz="1600" b="0" i="0" dirty="0">
              <a:solidFill>
                <a:srgbClr val="333333"/>
              </a:solidFill>
              <a:effectLst/>
              <a:latin typeface="Helvetica Neue"/>
            </a:endParaRPr>
          </a:p>
          <a:p>
            <a:pPr>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Applications will be accepted from July 9 to </a:t>
            </a:r>
            <a:r>
              <a:rPr lang="en-US"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August 6</a:t>
            </a:r>
            <a:r>
              <a:rPr lang="en-US"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a:t>
            </a:r>
          </a:p>
          <a:p>
            <a:pPr marL="0" indent="0">
              <a:spcBef>
                <a:spcPts val="0"/>
              </a:spcBef>
              <a:spcAft>
                <a:spcPts val="0"/>
              </a:spcAft>
              <a:buNone/>
            </a:pPr>
            <a:endParaRPr lang="en-US"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Peer review training equips ECRs with skills and knowledge that are invaluable for their professional development and contributes to the advancement of their field of study</a:t>
            </a:r>
          </a:p>
          <a:p>
            <a:pPr algn="l">
              <a:buFont typeface="Arial" panose="020B0604020202020204" pitchFamily="34" charset="0"/>
              <a:buChar char="•"/>
            </a:pPr>
            <a:endParaRPr lang="en-US" b="0" i="0" dirty="0">
              <a:solidFill>
                <a:srgbClr val="333333"/>
              </a:solidFill>
              <a:effectLst/>
              <a:latin typeface="Helvetica Neue"/>
            </a:endParaRPr>
          </a:p>
          <a:p>
            <a:endParaRPr lang="en-GB" dirty="0"/>
          </a:p>
        </p:txBody>
      </p:sp>
    </p:spTree>
    <p:extLst>
      <p:ext uri="{BB962C8B-B14F-4D97-AF65-F5344CB8AC3E}">
        <p14:creationId xmlns:p14="http://schemas.microsoft.com/office/powerpoint/2010/main" val="10483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2223" y="154458"/>
            <a:ext cx="3365500" cy="574040"/>
          </a:xfrm>
          <a:prstGeom prst="rect">
            <a:avLst/>
          </a:prstGeom>
        </p:spPr>
        <p:txBody>
          <a:bodyPr vert="horz" wrap="square" lIns="0" tIns="12700" rIns="0" bIns="0" rtlCol="0">
            <a:spAutoFit/>
          </a:bodyPr>
          <a:lstStyle/>
          <a:p>
            <a:pPr marL="12700">
              <a:lnSpc>
                <a:spcPct val="100000"/>
              </a:lnSpc>
              <a:spcBef>
                <a:spcPts val="100"/>
              </a:spcBef>
            </a:pPr>
            <a:r>
              <a:rPr sz="3600" dirty="0"/>
              <a:t>Internal</a:t>
            </a:r>
            <a:r>
              <a:rPr sz="3600" spc="-20" dirty="0"/>
              <a:t> </a:t>
            </a:r>
            <a:r>
              <a:rPr sz="3600" spc="-10" dirty="0"/>
              <a:t>Review</a:t>
            </a:r>
            <a:endParaRPr sz="3600" dirty="0"/>
          </a:p>
        </p:txBody>
      </p:sp>
      <p:sp>
        <p:nvSpPr>
          <p:cNvPr id="3" name="object 3"/>
          <p:cNvSpPr txBox="1"/>
          <p:nvPr/>
        </p:nvSpPr>
        <p:spPr>
          <a:xfrm>
            <a:off x="799604" y="792506"/>
            <a:ext cx="9963785" cy="1365885"/>
          </a:xfrm>
          <a:prstGeom prst="rect">
            <a:avLst/>
          </a:prstGeom>
        </p:spPr>
        <p:txBody>
          <a:bodyPr vert="horz" wrap="square" lIns="0" tIns="11430" rIns="0" bIns="0" rtlCol="0">
            <a:spAutoFit/>
          </a:bodyPr>
          <a:lstStyle/>
          <a:p>
            <a:pPr marL="356870" marR="0" lvl="0" indent="-344805" defTabSz="914400" eaLnBrk="1" fontAlgn="auto" latinLnBrk="0" hangingPunct="1">
              <a:lnSpc>
                <a:spcPct val="100000"/>
              </a:lnSpc>
              <a:spcBef>
                <a:spcPts val="90"/>
              </a:spcBef>
              <a:spcAft>
                <a:spcPts val="0"/>
              </a:spcAft>
              <a:buClrTx/>
              <a:buSzPct val="75000"/>
              <a:buFontTx/>
              <a:buChar char="•"/>
              <a:tabLst>
                <a:tab pos="356870" algn="l"/>
                <a:tab pos="357505"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Goal</a:t>
            </a:r>
            <a:r>
              <a:rPr kumimoji="0" sz="2000" b="0" i="0" u="none" strike="noStrike" kern="0" cap="none" spc="-6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is</a:t>
            </a:r>
            <a:r>
              <a:rPr kumimoji="0" sz="2000" b="0" i="0" u="none" strike="noStrike" kern="0" cap="none" spc="-5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to</a:t>
            </a:r>
            <a:r>
              <a:rPr kumimoji="0" sz="2000" b="0" i="0" u="none" strike="noStrike" kern="0" cap="none" spc="-6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provide</a:t>
            </a:r>
            <a:r>
              <a:rPr kumimoji="0" sz="2000" b="0" i="0" u="none" strike="noStrike" kern="0" cap="none" spc="-1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high</a:t>
            </a:r>
            <a:r>
              <a:rPr kumimoji="0" sz="2000" b="0" i="0" u="none" strike="noStrike" kern="0" cap="none" spc="-3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quality</a:t>
            </a:r>
            <a:r>
              <a:rPr kumimoji="0" sz="2000" b="0" i="0" u="none" strike="noStrike" kern="0" cap="none" spc="-1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feedback</a:t>
            </a:r>
            <a:r>
              <a:rPr kumimoji="0" sz="2000" b="0" i="0" u="none" strike="noStrike" kern="0" cap="none" spc="-5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to</a:t>
            </a:r>
            <a:r>
              <a:rPr kumimoji="0" sz="2000" b="0" i="0" u="none" strike="noStrike" kern="0" cap="none" spc="-7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researchers</a:t>
            </a:r>
            <a:r>
              <a:rPr kumimoji="0" sz="2000" b="0" i="0" u="none" strike="noStrike" kern="0" cap="none" spc="-8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during</a:t>
            </a:r>
            <a:r>
              <a:rPr kumimoji="0" sz="2000" b="0" i="0" u="none" strike="noStrike" kern="0" cap="none" spc="-3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the</a:t>
            </a:r>
            <a:r>
              <a:rPr kumimoji="0" sz="2000" b="0" i="0" u="none" strike="noStrike" kern="0" cap="none" spc="-7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final</a:t>
            </a:r>
            <a:r>
              <a:rPr kumimoji="0" sz="2000" b="0" i="0" u="none" strike="noStrike" kern="0" cap="none" spc="-3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stages</a:t>
            </a:r>
            <a:r>
              <a:rPr kumimoji="0" sz="2000" b="0" i="0" u="none" strike="noStrike" kern="0" cap="none" spc="-6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of</a:t>
            </a:r>
            <a:r>
              <a:rPr kumimoji="0" sz="2000" b="0" i="0" u="none" strike="noStrike" kern="0" cap="none" spc="-70" normalizeH="0" baseline="0" noProof="0" dirty="0">
                <a:ln>
                  <a:noFill/>
                </a:ln>
                <a:solidFill>
                  <a:sysClr val="windowText" lastClr="000000"/>
                </a:solidFill>
                <a:effectLst/>
                <a:uLnTx/>
                <a:uFillTx/>
                <a:latin typeface="Arial"/>
                <a:cs typeface="Arial"/>
              </a:rPr>
              <a:t> </a:t>
            </a:r>
            <a:r>
              <a:rPr kumimoji="0" sz="2000" b="0" i="0" u="none" strike="noStrike" kern="0" cap="none" spc="-10" normalizeH="0" baseline="0" noProof="0" dirty="0">
                <a:ln>
                  <a:noFill/>
                </a:ln>
                <a:solidFill>
                  <a:sysClr val="windowText" lastClr="000000"/>
                </a:solidFill>
                <a:effectLst/>
                <a:uLnTx/>
                <a:uFillTx/>
                <a:latin typeface="Arial"/>
                <a:cs typeface="Arial"/>
              </a:rPr>
              <a:t>grant</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356870" marR="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10" normalizeH="0" baseline="0" noProof="0" dirty="0">
                <a:ln>
                  <a:noFill/>
                </a:ln>
                <a:solidFill>
                  <a:sysClr val="windowText" lastClr="000000"/>
                </a:solidFill>
                <a:effectLst/>
                <a:uLnTx/>
                <a:uFillTx/>
                <a:latin typeface="Arial"/>
                <a:cs typeface="Arial"/>
              </a:rPr>
              <a:t>development.</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356870" marR="0" lvl="0" indent="-344805" defTabSz="914400" eaLnBrk="1" fontAlgn="auto" latinLnBrk="0" hangingPunct="1">
              <a:lnSpc>
                <a:spcPct val="100000"/>
              </a:lnSpc>
              <a:spcBef>
                <a:spcPts val="484"/>
              </a:spcBef>
              <a:spcAft>
                <a:spcPts val="0"/>
              </a:spcAft>
              <a:buClrTx/>
              <a:buSzPct val="75000"/>
              <a:buFontTx/>
              <a:buChar char="•"/>
              <a:tabLst>
                <a:tab pos="356870" algn="l"/>
                <a:tab pos="357505" algn="l"/>
              </a:tabLst>
              <a:defRPr/>
            </a:pPr>
            <a:r>
              <a:rPr kumimoji="0" sz="2000" b="0" i="0" u="none" strike="noStrike" kern="0" cap="none" spc="0" normalizeH="0" baseline="0" noProof="0" dirty="0">
                <a:ln>
                  <a:noFill/>
                </a:ln>
                <a:solidFill>
                  <a:sysClr val="windowText" lastClr="000000"/>
                </a:solidFill>
                <a:effectLst/>
                <a:uLnTx/>
                <a:uFillTx/>
                <a:latin typeface="Arial"/>
                <a:cs typeface="Arial"/>
                <a:hlinkClick r:id="rId2"/>
              </a:rPr>
              <a:t>NOI</a:t>
            </a:r>
            <a:r>
              <a:rPr kumimoji="0" sz="2000" b="0" i="0" u="none" strike="noStrike" kern="0" cap="none" spc="-5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and</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hlinkClick r:id="rId3"/>
              </a:rPr>
              <a:t>timelines</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lang="en-US" sz="2000" b="0" i="0" u="none" strike="noStrike" kern="0" cap="none" spc="0" normalizeH="0" baseline="0" noProof="0" dirty="0">
                <a:ln>
                  <a:noFill/>
                </a:ln>
                <a:solidFill>
                  <a:sysClr val="windowText" lastClr="000000"/>
                </a:solidFill>
                <a:effectLst/>
                <a:uLnTx/>
                <a:uFillTx/>
                <a:latin typeface="Arial"/>
                <a:cs typeface="Arial"/>
              </a:rPr>
              <a:t>are available on </a:t>
            </a:r>
            <a:r>
              <a:rPr kumimoji="0" lang="en-GB" sz="2000" b="0" i="0" u="sng" strike="noStrike" kern="0" cap="none" spc="-20" normalizeH="0" baseline="0" noProof="0" dirty="0" err="1">
                <a:ln>
                  <a:noFill/>
                </a:ln>
                <a:solidFill>
                  <a:srgbClr val="92D050"/>
                </a:solidFill>
                <a:effectLst/>
                <a:uLnTx/>
                <a:uFill>
                  <a:solidFill>
                    <a:srgbClr val="92D050"/>
                  </a:solidFill>
                </a:uFill>
                <a:latin typeface="Arial"/>
                <a:cs typeface="Arial"/>
                <a:hlinkClick r:id="rId4"/>
              </a:rPr>
              <a:t>USask</a:t>
            </a:r>
            <a:r>
              <a:rPr kumimoji="0" lang="en-GB" sz="2000" b="0" i="0" u="sng" strike="noStrike" kern="0" cap="none" spc="-20" normalizeH="0" baseline="0" noProof="0" dirty="0">
                <a:ln>
                  <a:noFill/>
                </a:ln>
                <a:solidFill>
                  <a:srgbClr val="92D050"/>
                </a:solidFill>
                <a:effectLst/>
                <a:uLnTx/>
                <a:uFill>
                  <a:solidFill>
                    <a:srgbClr val="92D050"/>
                  </a:solidFill>
                </a:uFill>
                <a:latin typeface="Arial"/>
                <a:cs typeface="Arial"/>
                <a:hlinkClick r:id="rId4"/>
              </a:rPr>
              <a:t> Tri Agency website</a:t>
            </a: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356870" marR="0" lvl="0" indent="-344805" defTabSz="914400" eaLnBrk="1" fontAlgn="auto" latinLnBrk="0" hangingPunct="1">
              <a:lnSpc>
                <a:spcPct val="100000"/>
              </a:lnSpc>
              <a:spcBef>
                <a:spcPts val="480"/>
              </a:spcBef>
              <a:spcAft>
                <a:spcPts val="0"/>
              </a:spcAft>
              <a:buClrTx/>
              <a:buSzPct val="75000"/>
              <a:buFontTx/>
              <a:buChar char="•"/>
              <a:tabLst>
                <a:tab pos="356870" algn="l"/>
                <a:tab pos="357505" algn="l"/>
              </a:tabLst>
              <a:defRPr/>
            </a:pPr>
            <a:r>
              <a:rPr kumimoji="0" sz="2000" b="0" i="0" u="none" strike="noStrike" kern="0" cap="none" spc="0" normalizeH="0" baseline="0" noProof="0" dirty="0">
                <a:ln>
                  <a:noFill/>
                </a:ln>
                <a:solidFill>
                  <a:sysClr val="windowText" lastClr="000000"/>
                </a:solidFill>
                <a:effectLst/>
                <a:uLnTx/>
                <a:uFillTx/>
                <a:latin typeface="Arial"/>
                <a:cs typeface="Arial"/>
              </a:rPr>
              <a:t>Contact:</a:t>
            </a:r>
            <a:r>
              <a:rPr kumimoji="0" sz="2000" b="0" i="0" u="none" strike="noStrike" kern="0" cap="none" spc="-40" normalizeH="0" baseline="0" noProof="0" dirty="0">
                <a:ln>
                  <a:noFill/>
                </a:ln>
                <a:solidFill>
                  <a:sysClr val="windowText" lastClr="000000"/>
                </a:solidFill>
                <a:effectLst/>
                <a:uLnTx/>
                <a:uFillTx/>
                <a:latin typeface="Arial"/>
                <a:cs typeface="Arial"/>
              </a:rPr>
              <a:t> </a:t>
            </a:r>
            <a:r>
              <a:rPr kumimoji="0" sz="2000" b="0" i="0" u="sng" strike="noStrike" kern="0" cap="none" spc="-10" normalizeH="0" baseline="0" noProof="0" dirty="0">
                <a:ln>
                  <a:noFill/>
                </a:ln>
                <a:solidFill>
                  <a:srgbClr val="92D050"/>
                </a:solidFill>
                <a:effectLst/>
                <a:uLnTx/>
                <a:uFill>
                  <a:solidFill>
                    <a:srgbClr val="92D050"/>
                  </a:solidFill>
                </a:uFill>
                <a:latin typeface="Arial"/>
                <a:cs typeface="Arial"/>
                <a:hlinkClick r:id="rId5"/>
              </a:rPr>
              <a:t>grant.review@usask.ca</a:t>
            </a:r>
            <a:r>
              <a:rPr kumimoji="0" sz="2000" b="0" i="0" u="none" strike="noStrike" kern="0" cap="none" spc="-15" normalizeH="0" baseline="0" noProof="0" dirty="0">
                <a:ln>
                  <a:noFill/>
                </a:ln>
                <a:solidFill>
                  <a:srgbClr val="92D05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t>
            </a:r>
            <a:r>
              <a:rPr kumimoji="0" sz="2000" b="0" i="0" u="none" strike="noStrike" kern="0" cap="none" spc="-65" normalizeH="0" baseline="0" noProof="0" dirty="0">
                <a:ln>
                  <a:noFill/>
                </a:ln>
                <a:solidFill>
                  <a:sysClr val="windowText" lastClr="000000"/>
                </a:solidFill>
                <a:effectLst/>
                <a:uLnTx/>
                <a:uFillTx/>
                <a:latin typeface="Arial"/>
                <a:cs typeface="Arial"/>
              </a:rPr>
              <a:t> </a:t>
            </a:r>
            <a:r>
              <a:rPr kumimoji="0" sz="2000" b="0" i="0" u="sng" strike="noStrike" kern="0" cap="none" spc="-10" normalizeH="0" baseline="0" noProof="0" dirty="0">
                <a:ln>
                  <a:noFill/>
                </a:ln>
                <a:solidFill>
                  <a:srgbClr val="92D050"/>
                </a:solidFill>
                <a:effectLst/>
                <a:uLnTx/>
                <a:uFill>
                  <a:solidFill>
                    <a:srgbClr val="92D050"/>
                  </a:solidFill>
                </a:uFill>
                <a:latin typeface="Arial"/>
                <a:cs typeface="Arial"/>
                <a:hlinkClick r:id="rId6"/>
              </a:rPr>
              <a:t>Manisha.jalla@usask.ca</a:t>
            </a:r>
            <a:endParaRPr kumimoji="0" sz="20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7" name="object 7"/>
          <p:cNvGraphicFramePr>
            <a:graphicFrameLocks noGrp="1"/>
          </p:cNvGraphicFramePr>
          <p:nvPr>
            <p:extLst>
              <p:ext uri="{D42A27DB-BD31-4B8C-83A1-F6EECF244321}">
                <p14:modId xmlns:p14="http://schemas.microsoft.com/office/powerpoint/2010/main" val="4004361661"/>
              </p:ext>
            </p:extLst>
          </p:nvPr>
        </p:nvGraphicFramePr>
        <p:xfrm>
          <a:off x="799604" y="2377676"/>
          <a:ext cx="10770869" cy="3588121"/>
        </p:xfrm>
        <a:graphic>
          <a:graphicData uri="http://schemas.openxmlformats.org/drawingml/2006/table">
            <a:tbl>
              <a:tblPr firstRow="1" bandRow="1">
                <a:tableStyleId>{2D5ABB26-0587-4C30-8999-92F81FD0307C}</a:tableStyleId>
              </a:tblPr>
              <a:tblGrid>
                <a:gridCol w="3469640">
                  <a:extLst>
                    <a:ext uri="{9D8B030D-6E8A-4147-A177-3AD203B41FA5}">
                      <a16:colId xmlns:a16="http://schemas.microsoft.com/office/drawing/2014/main" val="20000"/>
                    </a:ext>
                  </a:extLst>
                </a:gridCol>
                <a:gridCol w="3650615">
                  <a:extLst>
                    <a:ext uri="{9D8B030D-6E8A-4147-A177-3AD203B41FA5}">
                      <a16:colId xmlns:a16="http://schemas.microsoft.com/office/drawing/2014/main" val="20001"/>
                    </a:ext>
                  </a:extLst>
                </a:gridCol>
                <a:gridCol w="3650614">
                  <a:extLst>
                    <a:ext uri="{9D8B030D-6E8A-4147-A177-3AD203B41FA5}">
                      <a16:colId xmlns:a16="http://schemas.microsoft.com/office/drawing/2014/main" val="20002"/>
                    </a:ext>
                  </a:extLst>
                </a:gridCol>
              </a:tblGrid>
              <a:tr h="676760">
                <a:tc>
                  <a:txBody>
                    <a:bodyPr/>
                    <a:lstStyle/>
                    <a:p>
                      <a:pPr algn="ctr">
                        <a:lnSpc>
                          <a:spcPct val="100000"/>
                        </a:lnSpc>
                        <a:spcBef>
                          <a:spcPts val="320"/>
                        </a:spcBef>
                      </a:pPr>
                      <a:r>
                        <a:rPr sz="1800" b="1" spc="-10" dirty="0">
                          <a:solidFill>
                            <a:srgbClr val="FFFFFF"/>
                          </a:solidFill>
                          <a:latin typeface="Arial"/>
                          <a:cs typeface="Arial"/>
                        </a:rPr>
                        <a:t>IMPORTANT</a:t>
                      </a:r>
                      <a:endParaRPr sz="1800" dirty="0">
                        <a:latin typeface="Arial"/>
                        <a:cs typeface="Arial"/>
                      </a:endParaRPr>
                    </a:p>
                    <a:p>
                      <a:pPr algn="ctr">
                        <a:lnSpc>
                          <a:spcPct val="100000"/>
                        </a:lnSpc>
                      </a:pPr>
                      <a:r>
                        <a:rPr sz="1800" b="1" spc="-10" dirty="0">
                          <a:solidFill>
                            <a:srgbClr val="FFFFFF"/>
                          </a:solidFill>
                          <a:latin typeface="Arial"/>
                          <a:cs typeface="Arial"/>
                        </a:rPr>
                        <a:t>DATES/DEADLINES</a:t>
                      </a:r>
                      <a:endParaRPr sz="1800" dirty="0">
                        <a:latin typeface="Arial"/>
                        <a:cs typeface="Arial"/>
                      </a:endParaRPr>
                    </a:p>
                  </a:txBody>
                  <a:tcPr marL="0" marR="0" marT="40640" marB="0">
                    <a:lnL w="12700">
                      <a:solidFill>
                        <a:srgbClr val="FFFFFF"/>
                      </a:solidFill>
                      <a:prstDash val="solid"/>
                    </a:lnL>
                    <a:lnR w="12700">
                      <a:solidFill>
                        <a:srgbClr val="000000"/>
                      </a:solidFill>
                      <a:prstDash val="solid"/>
                    </a:lnR>
                    <a:lnT w="12700">
                      <a:solidFill>
                        <a:srgbClr val="FFFFFF"/>
                      </a:solidFill>
                      <a:prstDash val="solid"/>
                    </a:lnT>
                    <a:lnB w="12700">
                      <a:solidFill>
                        <a:srgbClr val="000000"/>
                      </a:solidFill>
                      <a:prstDash val="solid"/>
                    </a:lnB>
                    <a:solidFill>
                      <a:srgbClr val="2F6F2D"/>
                    </a:solidFill>
                  </a:tcPr>
                </a:tc>
                <a:tc>
                  <a:txBody>
                    <a:bodyPr/>
                    <a:lstStyle/>
                    <a:p>
                      <a:pPr marL="4445" algn="ctr">
                        <a:lnSpc>
                          <a:spcPct val="100000"/>
                        </a:lnSpc>
                        <a:spcBef>
                          <a:spcPts val="320"/>
                        </a:spcBef>
                      </a:pPr>
                      <a:r>
                        <a:rPr sz="1800" b="1" dirty="0">
                          <a:solidFill>
                            <a:srgbClr val="FFFFFF"/>
                          </a:solidFill>
                          <a:latin typeface="Arial"/>
                          <a:cs typeface="Arial"/>
                        </a:rPr>
                        <a:t>NEW</a:t>
                      </a:r>
                      <a:r>
                        <a:rPr sz="1800" b="1" spc="-65" dirty="0">
                          <a:solidFill>
                            <a:srgbClr val="FFFFFF"/>
                          </a:solidFill>
                          <a:latin typeface="Arial"/>
                          <a:cs typeface="Arial"/>
                        </a:rPr>
                        <a:t> </a:t>
                      </a:r>
                      <a:r>
                        <a:rPr sz="1800" b="1" spc="-10" dirty="0">
                          <a:solidFill>
                            <a:srgbClr val="FFFFFF"/>
                          </a:solidFill>
                          <a:latin typeface="Arial"/>
                          <a:cs typeface="Arial"/>
                        </a:rPr>
                        <a:t>APPLICATION</a:t>
                      </a:r>
                      <a:endParaRPr sz="1800" dirty="0">
                        <a:latin typeface="Arial"/>
                        <a:cs typeface="Arial"/>
                      </a:endParaRPr>
                    </a:p>
                  </a:txBody>
                  <a:tcPr marL="0" marR="0" marT="40640" marB="0">
                    <a:lnL w="12700">
                      <a:solidFill>
                        <a:srgbClr val="000000"/>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80C285"/>
                    </a:solidFill>
                  </a:tcPr>
                </a:tc>
                <a:tc>
                  <a:txBody>
                    <a:bodyPr/>
                    <a:lstStyle/>
                    <a:p>
                      <a:pPr marL="3175" algn="ctr">
                        <a:lnSpc>
                          <a:spcPct val="100000"/>
                        </a:lnSpc>
                        <a:spcBef>
                          <a:spcPts val="320"/>
                        </a:spcBef>
                      </a:pPr>
                      <a:r>
                        <a:rPr sz="1800" b="1" spc="-10" dirty="0">
                          <a:solidFill>
                            <a:srgbClr val="FFFFFF"/>
                          </a:solidFill>
                          <a:latin typeface="Arial"/>
                          <a:cs typeface="Arial"/>
                        </a:rPr>
                        <a:t>RESUBMISSION</a:t>
                      </a:r>
                      <a:endParaRPr sz="1800" dirty="0">
                        <a:latin typeface="Arial"/>
                        <a:cs typeface="Arial"/>
                      </a:endParaRPr>
                    </a:p>
                    <a:p>
                      <a:pPr marL="157480" marR="144145" algn="ctr">
                        <a:lnSpc>
                          <a:spcPct val="100000"/>
                        </a:lnSpc>
                        <a:spcBef>
                          <a:spcPts val="15"/>
                        </a:spcBef>
                      </a:pPr>
                      <a:r>
                        <a:rPr sz="1200" b="1" spc="-10" dirty="0">
                          <a:solidFill>
                            <a:srgbClr val="FFFFFF"/>
                          </a:solidFill>
                          <a:latin typeface="Arial"/>
                          <a:cs typeface="Arial"/>
                        </a:rPr>
                        <a:t>(applications</a:t>
                      </a:r>
                      <a:r>
                        <a:rPr sz="1200" b="1" spc="5" dirty="0">
                          <a:solidFill>
                            <a:srgbClr val="FFFFFF"/>
                          </a:solidFill>
                          <a:latin typeface="Arial"/>
                          <a:cs typeface="Arial"/>
                        </a:rPr>
                        <a:t> </a:t>
                      </a:r>
                      <a:r>
                        <a:rPr sz="1200" b="1" dirty="0">
                          <a:solidFill>
                            <a:srgbClr val="FFFFFF"/>
                          </a:solidFill>
                          <a:latin typeface="Arial"/>
                          <a:cs typeface="Arial"/>
                        </a:rPr>
                        <a:t>that</a:t>
                      </a:r>
                      <a:r>
                        <a:rPr sz="1200" b="1" spc="-55" dirty="0">
                          <a:solidFill>
                            <a:srgbClr val="FFFFFF"/>
                          </a:solidFill>
                          <a:latin typeface="Arial"/>
                          <a:cs typeface="Arial"/>
                        </a:rPr>
                        <a:t> </a:t>
                      </a:r>
                      <a:r>
                        <a:rPr sz="1200" b="1" dirty="0">
                          <a:solidFill>
                            <a:srgbClr val="FFFFFF"/>
                          </a:solidFill>
                          <a:latin typeface="Arial"/>
                          <a:cs typeface="Arial"/>
                        </a:rPr>
                        <a:t>were</a:t>
                      </a:r>
                      <a:r>
                        <a:rPr sz="1200" b="1" spc="-55" dirty="0">
                          <a:solidFill>
                            <a:srgbClr val="FFFFFF"/>
                          </a:solidFill>
                          <a:latin typeface="Arial"/>
                          <a:cs typeface="Arial"/>
                        </a:rPr>
                        <a:t> </a:t>
                      </a:r>
                      <a:r>
                        <a:rPr sz="1200" b="1" dirty="0">
                          <a:solidFill>
                            <a:srgbClr val="FFFFFF"/>
                          </a:solidFill>
                          <a:latin typeface="Arial"/>
                          <a:cs typeface="Arial"/>
                        </a:rPr>
                        <a:t>submitted</a:t>
                      </a:r>
                      <a:r>
                        <a:rPr sz="1200" b="1" spc="-15" dirty="0">
                          <a:solidFill>
                            <a:srgbClr val="FFFFFF"/>
                          </a:solidFill>
                          <a:latin typeface="Arial"/>
                          <a:cs typeface="Arial"/>
                        </a:rPr>
                        <a:t> </a:t>
                      </a:r>
                      <a:r>
                        <a:rPr sz="1200" b="1" dirty="0">
                          <a:solidFill>
                            <a:srgbClr val="FFFFFF"/>
                          </a:solidFill>
                          <a:latin typeface="Arial"/>
                          <a:cs typeface="Arial"/>
                        </a:rPr>
                        <a:t>to</a:t>
                      </a:r>
                      <a:r>
                        <a:rPr sz="1200" b="1" spc="-55" dirty="0">
                          <a:solidFill>
                            <a:srgbClr val="FFFFFF"/>
                          </a:solidFill>
                          <a:latin typeface="Arial"/>
                          <a:cs typeface="Arial"/>
                        </a:rPr>
                        <a:t> </a:t>
                      </a:r>
                      <a:r>
                        <a:rPr sz="1200" b="1" spc="-25" dirty="0">
                          <a:solidFill>
                            <a:srgbClr val="FFFFFF"/>
                          </a:solidFill>
                          <a:latin typeface="Arial"/>
                          <a:cs typeface="Arial"/>
                        </a:rPr>
                        <a:t>the </a:t>
                      </a:r>
                      <a:r>
                        <a:rPr lang="en-US" sz="1200" b="1" spc="-25" dirty="0">
                          <a:solidFill>
                            <a:srgbClr val="FFFFFF"/>
                          </a:solidFill>
                          <a:latin typeface="Arial"/>
                          <a:cs typeface="Arial"/>
                        </a:rPr>
                        <a:t>Spring</a:t>
                      </a:r>
                      <a:r>
                        <a:rPr sz="1200" b="1" spc="-50" dirty="0">
                          <a:solidFill>
                            <a:srgbClr val="FFFFFF"/>
                          </a:solidFill>
                          <a:latin typeface="Arial"/>
                          <a:cs typeface="Arial"/>
                        </a:rPr>
                        <a:t> </a:t>
                      </a:r>
                      <a:r>
                        <a:rPr sz="1200" b="1" dirty="0">
                          <a:solidFill>
                            <a:srgbClr val="FFFFFF"/>
                          </a:solidFill>
                          <a:latin typeface="Arial"/>
                          <a:cs typeface="Arial"/>
                        </a:rPr>
                        <a:t>202</a:t>
                      </a:r>
                      <a:r>
                        <a:rPr lang="en-US" sz="1200" b="1" dirty="0">
                          <a:solidFill>
                            <a:srgbClr val="FFFFFF"/>
                          </a:solidFill>
                          <a:latin typeface="Arial"/>
                          <a:cs typeface="Arial"/>
                        </a:rPr>
                        <a:t>4</a:t>
                      </a:r>
                      <a:r>
                        <a:rPr sz="1200" b="1" spc="-45" dirty="0">
                          <a:solidFill>
                            <a:srgbClr val="FFFFFF"/>
                          </a:solidFill>
                          <a:latin typeface="Arial"/>
                          <a:cs typeface="Arial"/>
                        </a:rPr>
                        <a:t> </a:t>
                      </a:r>
                      <a:r>
                        <a:rPr sz="1200" b="1" spc="-10" dirty="0">
                          <a:solidFill>
                            <a:srgbClr val="FFFFFF"/>
                          </a:solidFill>
                          <a:latin typeface="Arial"/>
                          <a:cs typeface="Arial"/>
                        </a:rPr>
                        <a:t>competition)</a:t>
                      </a:r>
                      <a:endParaRPr sz="12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80C285"/>
                    </a:solidFill>
                  </a:tcPr>
                </a:tc>
                <a:extLst>
                  <a:ext uri="{0D108BD9-81ED-4DB2-BD59-A6C34878D82A}">
                    <a16:rowId xmlns:a16="http://schemas.microsoft.com/office/drawing/2014/main" val="10000"/>
                  </a:ext>
                </a:extLst>
              </a:tr>
              <a:tr h="488440">
                <a:tc>
                  <a:txBody>
                    <a:bodyPr/>
                    <a:lstStyle/>
                    <a:p>
                      <a:pPr>
                        <a:lnSpc>
                          <a:spcPct val="100000"/>
                        </a:lnSpc>
                      </a:pPr>
                      <a:endParaRPr sz="1950">
                        <a:latin typeface="Times New Roman"/>
                        <a:cs typeface="Times New Roman"/>
                      </a:endParaRPr>
                    </a:p>
                    <a:p>
                      <a:pPr marL="91440">
                        <a:lnSpc>
                          <a:spcPct val="100000"/>
                        </a:lnSpc>
                      </a:pPr>
                      <a:r>
                        <a:rPr sz="1800" dirty="0">
                          <a:latin typeface="Arial"/>
                          <a:cs typeface="Arial"/>
                        </a:rPr>
                        <a:t>NOI</a:t>
                      </a:r>
                      <a:r>
                        <a:rPr sz="1800" spc="-10" dirty="0">
                          <a:latin typeface="Arial"/>
                          <a:cs typeface="Arial"/>
                        </a:rPr>
                        <a:t> </a:t>
                      </a:r>
                      <a:r>
                        <a:rPr sz="1800" spc="-25" dirty="0">
                          <a:latin typeface="Arial"/>
                          <a:cs typeface="Arial"/>
                        </a:rPr>
                        <a:t>Due</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E8EFCA"/>
                    </a:solidFill>
                  </a:tcPr>
                </a:tc>
                <a:tc>
                  <a:txBody>
                    <a:bodyPr/>
                    <a:lstStyle/>
                    <a:p>
                      <a:pPr marL="5080" algn="ctr">
                        <a:lnSpc>
                          <a:spcPct val="100000"/>
                        </a:lnSpc>
                        <a:spcBef>
                          <a:spcPts val="320"/>
                        </a:spcBef>
                      </a:pPr>
                      <a:r>
                        <a:rPr lang="en-US" sz="1800" b="1" dirty="0">
                          <a:latin typeface="Arial"/>
                          <a:cs typeface="Arial"/>
                        </a:rPr>
                        <a:t>July</a:t>
                      </a:r>
                      <a:r>
                        <a:rPr sz="1800" b="1" spc="-40" dirty="0">
                          <a:latin typeface="Arial"/>
                          <a:cs typeface="Arial"/>
                        </a:rPr>
                        <a:t> </a:t>
                      </a:r>
                      <a:r>
                        <a:rPr lang="en-US" sz="1800" b="1" spc="-40" dirty="0">
                          <a:latin typeface="Arial"/>
                          <a:cs typeface="Arial"/>
                        </a:rPr>
                        <a:t>9</a:t>
                      </a:r>
                      <a:r>
                        <a:rPr sz="1800" b="1" dirty="0">
                          <a:latin typeface="Arial"/>
                          <a:cs typeface="Arial"/>
                        </a:rPr>
                        <a:t>,</a:t>
                      </a:r>
                      <a:r>
                        <a:rPr sz="1800" b="1" spc="5" dirty="0">
                          <a:latin typeface="Arial"/>
                          <a:cs typeface="Arial"/>
                        </a:rPr>
                        <a:t> </a:t>
                      </a:r>
                      <a:r>
                        <a:rPr sz="1800" b="1" spc="-20" dirty="0">
                          <a:latin typeface="Arial"/>
                          <a:cs typeface="Arial"/>
                        </a:rPr>
                        <a:t>202</a:t>
                      </a:r>
                      <a:r>
                        <a:rPr lang="en-US" sz="1800" b="1" spc="-20" dirty="0">
                          <a:latin typeface="Arial"/>
                          <a:cs typeface="Arial"/>
                        </a:rPr>
                        <a:t>4</a:t>
                      </a:r>
                      <a:endParaRPr sz="1800" dirty="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FCA"/>
                    </a:solidFill>
                  </a:tcPr>
                </a:tc>
                <a:tc>
                  <a:txBody>
                    <a:bodyPr/>
                    <a:lstStyle/>
                    <a:p>
                      <a:pPr marL="92710" marR="894080" indent="829310" algn="l">
                        <a:lnSpc>
                          <a:spcPct val="100400"/>
                        </a:lnSpc>
                        <a:spcBef>
                          <a:spcPts val="310"/>
                        </a:spcBef>
                      </a:pPr>
                      <a:r>
                        <a:rPr lang="en-US" sz="1800" b="1" dirty="0">
                          <a:latin typeface="Arial"/>
                          <a:cs typeface="Arial"/>
                        </a:rPr>
                        <a:t>July 24</a:t>
                      </a:r>
                      <a:r>
                        <a:rPr sz="1800" b="1" dirty="0">
                          <a:latin typeface="Arial"/>
                          <a:cs typeface="Arial"/>
                        </a:rPr>
                        <a:t>,</a:t>
                      </a:r>
                      <a:r>
                        <a:rPr sz="1800" b="1" spc="-20" dirty="0">
                          <a:latin typeface="Arial"/>
                          <a:cs typeface="Arial"/>
                        </a:rPr>
                        <a:t> 202</a:t>
                      </a:r>
                      <a:r>
                        <a:rPr lang="en-US" sz="1800" b="1" spc="-20" dirty="0">
                          <a:latin typeface="Arial"/>
                          <a:cs typeface="Arial"/>
                        </a:rPr>
                        <a:t>4</a:t>
                      </a: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FCA"/>
                    </a:solidFill>
                  </a:tcPr>
                </a:tc>
                <a:extLst>
                  <a:ext uri="{0D108BD9-81ED-4DB2-BD59-A6C34878D82A}">
                    <a16:rowId xmlns:a16="http://schemas.microsoft.com/office/drawing/2014/main" val="10001"/>
                  </a:ext>
                </a:extLst>
              </a:tr>
              <a:tr h="369585">
                <a:tc>
                  <a:txBody>
                    <a:bodyPr/>
                    <a:lstStyle/>
                    <a:p>
                      <a:pPr marL="91440">
                        <a:lnSpc>
                          <a:spcPct val="100000"/>
                        </a:lnSpc>
                        <a:spcBef>
                          <a:spcPts val="590"/>
                        </a:spcBef>
                      </a:pPr>
                      <a:r>
                        <a:rPr sz="1800" dirty="0">
                          <a:latin typeface="Arial"/>
                          <a:cs typeface="Arial"/>
                        </a:rPr>
                        <a:t>Draft</a:t>
                      </a:r>
                      <a:r>
                        <a:rPr sz="1800" spc="-110" dirty="0">
                          <a:latin typeface="Arial"/>
                          <a:cs typeface="Arial"/>
                        </a:rPr>
                        <a:t> </a:t>
                      </a:r>
                      <a:r>
                        <a:rPr sz="1800" dirty="0">
                          <a:latin typeface="Arial"/>
                          <a:cs typeface="Arial"/>
                        </a:rPr>
                        <a:t>Application</a:t>
                      </a:r>
                      <a:r>
                        <a:rPr sz="1800" spc="-55" dirty="0">
                          <a:latin typeface="Arial"/>
                          <a:cs typeface="Arial"/>
                        </a:rPr>
                        <a:t> </a:t>
                      </a:r>
                      <a:r>
                        <a:rPr sz="1800" spc="-25" dirty="0">
                          <a:latin typeface="Arial"/>
                          <a:cs typeface="Arial"/>
                        </a:rPr>
                        <a:t>Due</a:t>
                      </a:r>
                      <a:endParaRPr sz="1800">
                        <a:latin typeface="Arial"/>
                        <a:cs typeface="Arial"/>
                      </a:endParaRPr>
                    </a:p>
                  </a:txBody>
                  <a:tcPr marL="0" marR="0" marT="74930" marB="0">
                    <a:lnL w="12700">
                      <a:solidFill>
                        <a:srgbClr val="000000"/>
                      </a:solidFill>
                      <a:prstDash val="solid"/>
                    </a:lnL>
                    <a:lnR w="12700">
                      <a:solidFill>
                        <a:srgbClr val="000000"/>
                      </a:solidFill>
                      <a:prstDash val="solid"/>
                    </a:lnR>
                    <a:solidFill>
                      <a:srgbClr val="F4F8E7"/>
                    </a:solidFill>
                  </a:tcPr>
                </a:tc>
                <a:tc>
                  <a:txBody>
                    <a:bodyPr/>
                    <a:lstStyle/>
                    <a:p>
                      <a:pPr marL="635" algn="ctr">
                        <a:lnSpc>
                          <a:spcPct val="100000"/>
                        </a:lnSpc>
                        <a:spcBef>
                          <a:spcPts val="325"/>
                        </a:spcBef>
                      </a:pPr>
                      <a:r>
                        <a:rPr sz="1800" b="1" dirty="0">
                          <a:latin typeface="Arial"/>
                          <a:cs typeface="Arial"/>
                        </a:rPr>
                        <a:t>J</a:t>
                      </a:r>
                      <a:r>
                        <a:rPr lang="en-US" sz="1800" b="1" dirty="0">
                          <a:latin typeface="Arial"/>
                          <a:cs typeface="Arial"/>
                        </a:rPr>
                        <a:t>uly 29,</a:t>
                      </a:r>
                      <a:r>
                        <a:rPr sz="1800" b="1" spc="-15" dirty="0">
                          <a:latin typeface="Arial"/>
                          <a:cs typeface="Arial"/>
                        </a:rPr>
                        <a:t> </a:t>
                      </a:r>
                      <a:r>
                        <a:rPr sz="1800" b="1" spc="-20" dirty="0">
                          <a:latin typeface="Arial"/>
                          <a:cs typeface="Arial"/>
                        </a:rPr>
                        <a:t>202</a:t>
                      </a:r>
                      <a:r>
                        <a:rPr lang="en-US" sz="1800" b="1" spc="-20" dirty="0">
                          <a:latin typeface="Arial"/>
                          <a:cs typeface="Arial"/>
                        </a:rPr>
                        <a:t>4</a:t>
                      </a:r>
                      <a:endParaRPr sz="1800" dirty="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F8E7"/>
                    </a:solidFill>
                  </a:tcPr>
                </a:tc>
                <a:tc>
                  <a:txBody>
                    <a:bodyPr/>
                    <a:lstStyle/>
                    <a:p>
                      <a:pPr algn="ctr">
                        <a:lnSpc>
                          <a:spcPct val="100000"/>
                        </a:lnSpc>
                        <a:spcBef>
                          <a:spcPts val="325"/>
                        </a:spcBef>
                      </a:pPr>
                      <a:r>
                        <a:rPr lang="en-US" sz="1800" b="1" dirty="0">
                          <a:latin typeface="Arial"/>
                          <a:cs typeface="Arial"/>
                        </a:rPr>
                        <a:t>August 12</a:t>
                      </a:r>
                      <a:r>
                        <a:rPr sz="1800" b="1" dirty="0">
                          <a:latin typeface="Arial"/>
                          <a:cs typeface="Arial"/>
                        </a:rPr>
                        <a:t>,</a:t>
                      </a:r>
                      <a:r>
                        <a:rPr sz="1800" b="1" spc="-20" dirty="0">
                          <a:latin typeface="Arial"/>
                          <a:cs typeface="Arial"/>
                        </a:rPr>
                        <a:t> 202</a:t>
                      </a:r>
                      <a:r>
                        <a:rPr lang="en-US" sz="1800" b="1" spc="-20" dirty="0">
                          <a:latin typeface="Arial"/>
                          <a:cs typeface="Arial"/>
                        </a:rPr>
                        <a:t>4</a:t>
                      </a:r>
                      <a:endParaRPr sz="1800" dirty="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F8E7"/>
                    </a:solidFill>
                  </a:tcPr>
                </a:tc>
                <a:extLst>
                  <a:ext uri="{0D108BD9-81ED-4DB2-BD59-A6C34878D82A}">
                    <a16:rowId xmlns:a16="http://schemas.microsoft.com/office/drawing/2014/main" val="10002"/>
                  </a:ext>
                </a:extLst>
              </a:tr>
              <a:tr h="547052">
                <a:tc>
                  <a:txBody>
                    <a:bodyPr/>
                    <a:lstStyle/>
                    <a:p>
                      <a:pPr marL="91440">
                        <a:lnSpc>
                          <a:spcPct val="100000"/>
                        </a:lnSpc>
                        <a:spcBef>
                          <a:spcPts val="325"/>
                        </a:spcBef>
                      </a:pPr>
                      <a:r>
                        <a:rPr sz="1800" dirty="0">
                          <a:latin typeface="Arial"/>
                          <a:cs typeface="Arial"/>
                        </a:rPr>
                        <a:t>Internal</a:t>
                      </a:r>
                      <a:r>
                        <a:rPr sz="1800" spc="-35" dirty="0">
                          <a:latin typeface="Arial"/>
                          <a:cs typeface="Arial"/>
                        </a:rPr>
                        <a:t> </a:t>
                      </a:r>
                      <a:r>
                        <a:rPr sz="1800" dirty="0">
                          <a:latin typeface="Arial"/>
                          <a:cs typeface="Arial"/>
                        </a:rPr>
                        <a:t>Reviews</a:t>
                      </a:r>
                      <a:r>
                        <a:rPr sz="1800" spc="30" dirty="0">
                          <a:latin typeface="Arial"/>
                          <a:cs typeface="Arial"/>
                        </a:rPr>
                        <a:t> </a:t>
                      </a:r>
                      <a:r>
                        <a:rPr sz="1800" dirty="0">
                          <a:latin typeface="Arial"/>
                          <a:cs typeface="Arial"/>
                        </a:rPr>
                        <a:t>returned</a:t>
                      </a:r>
                      <a:r>
                        <a:rPr sz="1800" spc="-25" dirty="0">
                          <a:latin typeface="Arial"/>
                          <a:cs typeface="Arial"/>
                        </a:rPr>
                        <a:t> to</a:t>
                      </a:r>
                      <a:endParaRPr sz="1800">
                        <a:latin typeface="Arial"/>
                        <a:cs typeface="Arial"/>
                      </a:endParaRPr>
                    </a:p>
                    <a:p>
                      <a:pPr marL="91440">
                        <a:lnSpc>
                          <a:spcPct val="100000"/>
                        </a:lnSpc>
                      </a:pPr>
                      <a:r>
                        <a:rPr sz="1800" spc="-10" dirty="0">
                          <a:latin typeface="Arial"/>
                          <a:cs typeface="Arial"/>
                        </a:rPr>
                        <a:t>applicants</a:t>
                      </a:r>
                      <a:endParaRPr sz="1800">
                        <a:latin typeface="Arial"/>
                        <a:cs typeface="Arial"/>
                      </a:endParaRPr>
                    </a:p>
                  </a:txBody>
                  <a:tcPr marL="0" marR="0" marT="41275" marB="0">
                    <a:lnL w="12700">
                      <a:solidFill>
                        <a:srgbClr val="000000"/>
                      </a:solidFill>
                      <a:prstDash val="solid"/>
                    </a:lnL>
                    <a:lnR w="12700">
                      <a:solidFill>
                        <a:srgbClr val="000000"/>
                      </a:solidFill>
                      <a:prstDash val="solid"/>
                    </a:lnR>
                    <a:lnB w="12700">
                      <a:solidFill>
                        <a:srgbClr val="000000"/>
                      </a:solidFill>
                      <a:prstDash val="solid"/>
                    </a:lnB>
                    <a:solidFill>
                      <a:srgbClr val="E8EFCA"/>
                    </a:solidFill>
                  </a:tcPr>
                </a:tc>
                <a:tc>
                  <a:txBody>
                    <a:bodyPr/>
                    <a:lstStyle/>
                    <a:p>
                      <a:pPr marL="1270" algn="ctr">
                        <a:lnSpc>
                          <a:spcPct val="100000"/>
                        </a:lnSpc>
                        <a:spcBef>
                          <a:spcPts val="325"/>
                        </a:spcBef>
                      </a:pPr>
                      <a:r>
                        <a:rPr lang="en-US" sz="1800" b="1" dirty="0">
                          <a:latin typeface="Arial"/>
                          <a:cs typeface="Arial"/>
                        </a:rPr>
                        <a:t>August 19</a:t>
                      </a:r>
                      <a:r>
                        <a:rPr sz="1800" b="1" dirty="0">
                          <a:latin typeface="Arial"/>
                          <a:cs typeface="Arial"/>
                        </a:rPr>
                        <a:t>,</a:t>
                      </a:r>
                      <a:r>
                        <a:rPr sz="1800" b="1" spc="-15" dirty="0">
                          <a:latin typeface="Arial"/>
                          <a:cs typeface="Arial"/>
                        </a:rPr>
                        <a:t> </a:t>
                      </a:r>
                      <a:r>
                        <a:rPr sz="1800" b="1" spc="-20" dirty="0">
                          <a:latin typeface="Arial"/>
                          <a:cs typeface="Arial"/>
                        </a:rPr>
                        <a:t>202</a:t>
                      </a:r>
                      <a:r>
                        <a:rPr lang="en-US" sz="1800" b="1" spc="-20" dirty="0">
                          <a:latin typeface="Arial"/>
                          <a:cs typeface="Arial"/>
                        </a:rPr>
                        <a:t>4</a:t>
                      </a:r>
                      <a:endParaRPr sz="1800" dirty="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FCA"/>
                    </a:solidFill>
                  </a:tcPr>
                </a:tc>
                <a:tc>
                  <a:txBody>
                    <a:bodyPr/>
                    <a:lstStyle/>
                    <a:p>
                      <a:pPr algn="ctr">
                        <a:lnSpc>
                          <a:spcPct val="100000"/>
                        </a:lnSpc>
                        <a:spcBef>
                          <a:spcPts val="325"/>
                        </a:spcBef>
                      </a:pPr>
                      <a:r>
                        <a:rPr lang="en-US" sz="1800" b="1" dirty="0">
                          <a:latin typeface="Arial"/>
                          <a:cs typeface="Arial"/>
                        </a:rPr>
                        <a:t>August 27</a:t>
                      </a:r>
                      <a:r>
                        <a:rPr sz="1800" b="1" dirty="0">
                          <a:latin typeface="Arial"/>
                          <a:cs typeface="Arial"/>
                        </a:rPr>
                        <a:t>,</a:t>
                      </a:r>
                      <a:r>
                        <a:rPr sz="1800" b="1" spc="-20" dirty="0">
                          <a:latin typeface="Arial"/>
                          <a:cs typeface="Arial"/>
                        </a:rPr>
                        <a:t> 202</a:t>
                      </a:r>
                      <a:r>
                        <a:rPr lang="en-US" sz="1800" b="1" spc="-20" dirty="0">
                          <a:latin typeface="Arial"/>
                          <a:cs typeface="Arial"/>
                        </a:rPr>
                        <a:t>4</a:t>
                      </a:r>
                      <a:endParaRPr sz="1800" dirty="0">
                        <a:latin typeface="Arial"/>
                        <a:cs typeface="Arial"/>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FCA"/>
                    </a:solidFill>
                  </a:tcPr>
                </a:tc>
                <a:extLst>
                  <a:ext uri="{0D108BD9-81ED-4DB2-BD59-A6C34878D82A}">
                    <a16:rowId xmlns:a16="http://schemas.microsoft.com/office/drawing/2014/main" val="10003"/>
                  </a:ext>
                </a:extLst>
              </a:tr>
              <a:tr h="382611">
                <a:tc>
                  <a:txBody>
                    <a:bodyPr/>
                    <a:lstStyle/>
                    <a:p>
                      <a:pPr marL="91440">
                        <a:lnSpc>
                          <a:spcPct val="100000"/>
                        </a:lnSpc>
                        <a:spcBef>
                          <a:spcPts val="655"/>
                        </a:spcBef>
                      </a:pPr>
                      <a:r>
                        <a:rPr sz="1800" dirty="0">
                          <a:latin typeface="Arial"/>
                          <a:cs typeface="Arial"/>
                        </a:rPr>
                        <a:t>CIHR</a:t>
                      </a:r>
                      <a:r>
                        <a:rPr sz="1800" spc="-25" dirty="0">
                          <a:latin typeface="Arial"/>
                          <a:cs typeface="Arial"/>
                        </a:rPr>
                        <a:t> </a:t>
                      </a:r>
                      <a:r>
                        <a:rPr sz="1800" dirty="0">
                          <a:latin typeface="Arial"/>
                          <a:cs typeface="Arial"/>
                        </a:rPr>
                        <a:t>Registration</a:t>
                      </a:r>
                      <a:r>
                        <a:rPr sz="1800" spc="-75" dirty="0">
                          <a:latin typeface="Arial"/>
                          <a:cs typeface="Arial"/>
                        </a:rPr>
                        <a:t> </a:t>
                      </a:r>
                      <a:r>
                        <a:rPr sz="1800" spc="-10" dirty="0">
                          <a:latin typeface="Arial"/>
                          <a:cs typeface="Arial"/>
                        </a:rPr>
                        <a:t>Deadline</a:t>
                      </a:r>
                      <a:endParaRPr sz="1800">
                        <a:latin typeface="Arial"/>
                        <a:cs typeface="Arial"/>
                      </a:endParaRPr>
                    </a:p>
                  </a:txBody>
                  <a:tcPr marL="0" marR="0" marT="83185" marB="0">
                    <a:lnL w="12700">
                      <a:solidFill>
                        <a:srgbClr val="000000"/>
                      </a:solidFill>
                      <a:prstDash val="solid"/>
                    </a:lnL>
                    <a:lnR w="12700">
                      <a:solidFill>
                        <a:srgbClr val="000000"/>
                      </a:solidFill>
                      <a:prstDash val="solid"/>
                    </a:lnR>
                    <a:lnT w="12700">
                      <a:solidFill>
                        <a:srgbClr val="000000"/>
                      </a:solidFill>
                      <a:prstDash val="solid"/>
                    </a:lnT>
                    <a:solidFill>
                      <a:srgbClr val="F4F8E7"/>
                    </a:solidFill>
                  </a:tcPr>
                </a:tc>
                <a:tc gridSpan="2">
                  <a:txBody>
                    <a:bodyPr/>
                    <a:lstStyle/>
                    <a:p>
                      <a:pPr marL="635" algn="ctr">
                        <a:lnSpc>
                          <a:spcPct val="100000"/>
                        </a:lnSpc>
                        <a:spcBef>
                          <a:spcPts val="330"/>
                        </a:spcBef>
                      </a:pPr>
                      <a:r>
                        <a:rPr lang="en-US" sz="1800" b="1" dirty="0">
                          <a:latin typeface="Arial"/>
                          <a:cs typeface="Arial"/>
                        </a:rPr>
                        <a:t>August 14</a:t>
                      </a:r>
                      <a:r>
                        <a:rPr sz="1800" b="1" dirty="0">
                          <a:latin typeface="Arial"/>
                          <a:cs typeface="Arial"/>
                        </a:rPr>
                        <a:t>,</a:t>
                      </a:r>
                      <a:r>
                        <a:rPr sz="1800" b="1" spc="-20" dirty="0">
                          <a:latin typeface="Arial"/>
                          <a:cs typeface="Arial"/>
                        </a:rPr>
                        <a:t> 202</a:t>
                      </a:r>
                      <a:r>
                        <a:rPr lang="en-US" sz="1800" b="1" spc="-20" dirty="0">
                          <a:latin typeface="Arial"/>
                          <a:cs typeface="Arial"/>
                        </a:rPr>
                        <a:t>4</a:t>
                      </a:r>
                      <a:endParaRPr sz="1800" dirty="0">
                        <a:latin typeface="Arial"/>
                        <a:cs typeface="Arial"/>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FFFFFF"/>
                      </a:solidFill>
                      <a:prstDash val="solid"/>
                    </a:lnB>
                    <a:solidFill>
                      <a:srgbClr val="F4F8E7"/>
                    </a:solidFill>
                  </a:tcPr>
                </a:tc>
                <a:tc hMerge="1">
                  <a:txBody>
                    <a:bodyPr/>
                    <a:lstStyle/>
                    <a:p>
                      <a:endParaRPr/>
                    </a:p>
                  </a:txBody>
                  <a:tcPr marL="0" marR="0" marT="0" marB="0"/>
                </a:tc>
                <a:extLst>
                  <a:ext uri="{0D108BD9-81ED-4DB2-BD59-A6C34878D82A}">
                    <a16:rowId xmlns:a16="http://schemas.microsoft.com/office/drawing/2014/main" val="10004"/>
                  </a:ext>
                </a:extLst>
              </a:tr>
              <a:tr h="533485">
                <a:tc>
                  <a:txBody>
                    <a:bodyPr/>
                    <a:lstStyle/>
                    <a:p>
                      <a:pPr marL="91440">
                        <a:lnSpc>
                          <a:spcPct val="100000"/>
                        </a:lnSpc>
                        <a:spcBef>
                          <a:spcPts val="595"/>
                        </a:spcBef>
                      </a:pPr>
                      <a:r>
                        <a:rPr lang="en-US" sz="1800" dirty="0">
                          <a:latin typeface="Arial"/>
                          <a:cs typeface="Arial"/>
                        </a:rPr>
                        <a:t>Compliance Review</a:t>
                      </a:r>
                      <a:r>
                        <a:rPr sz="1800" spc="-20" dirty="0">
                          <a:latin typeface="Arial"/>
                          <a:cs typeface="Arial"/>
                        </a:rPr>
                        <a:t> </a:t>
                      </a:r>
                      <a:r>
                        <a:rPr sz="1800" spc="-10" dirty="0">
                          <a:latin typeface="Arial"/>
                          <a:cs typeface="Arial"/>
                        </a:rPr>
                        <a:t>Deadline</a:t>
                      </a:r>
                      <a:r>
                        <a:rPr lang="en-US" sz="1800" spc="-10" dirty="0">
                          <a:latin typeface="Arial"/>
                          <a:cs typeface="Arial"/>
                        </a:rPr>
                        <a:t> </a:t>
                      </a:r>
                      <a:r>
                        <a:rPr lang="en-GB" sz="1800" dirty="0">
                          <a:latin typeface="Arial"/>
                          <a:cs typeface="Arial"/>
                        </a:rPr>
                        <a:t>(</a:t>
                      </a:r>
                      <a:r>
                        <a:rPr lang="en-GB" sz="1800" dirty="0" err="1">
                          <a:latin typeface="Arial"/>
                          <a:cs typeface="Arial"/>
                        </a:rPr>
                        <a:t>UnivRS</a:t>
                      </a:r>
                      <a:r>
                        <a:rPr lang="en-GB" sz="1800" dirty="0">
                          <a:latin typeface="Arial"/>
                          <a:cs typeface="Arial"/>
                        </a:rPr>
                        <a:t>)</a:t>
                      </a:r>
                      <a:r>
                        <a:rPr lang="en-GB" sz="1800" spc="-15" dirty="0">
                          <a:latin typeface="Arial"/>
                          <a:cs typeface="Arial"/>
                        </a:rPr>
                        <a:t> </a:t>
                      </a:r>
                      <a:endParaRPr sz="1800" dirty="0">
                        <a:latin typeface="Arial"/>
                        <a:cs typeface="Arial"/>
                      </a:endParaRPr>
                    </a:p>
                  </a:txBody>
                  <a:tcPr marL="0" marR="0" marT="75565" marB="0">
                    <a:lnL w="12700">
                      <a:solidFill>
                        <a:srgbClr val="000000"/>
                      </a:solidFill>
                      <a:prstDash val="solid"/>
                    </a:lnL>
                    <a:lnR w="12700">
                      <a:solidFill>
                        <a:srgbClr val="000000"/>
                      </a:solidFill>
                      <a:prstDash val="solid"/>
                    </a:lnR>
                    <a:solidFill>
                      <a:srgbClr val="E8EFCA"/>
                    </a:solidFill>
                  </a:tcPr>
                </a:tc>
                <a:tc gridSpan="2">
                  <a:txBody>
                    <a:bodyPr/>
                    <a:lstStyle/>
                    <a:p>
                      <a:pPr marL="635" algn="ctr">
                        <a:lnSpc>
                          <a:spcPct val="100000"/>
                        </a:lnSpc>
                        <a:spcBef>
                          <a:spcPts val="330"/>
                        </a:spcBef>
                      </a:pPr>
                      <a:r>
                        <a:rPr lang="en-US" sz="1800" b="1" dirty="0">
                          <a:latin typeface="Arial"/>
                          <a:cs typeface="Arial"/>
                        </a:rPr>
                        <a:t>September 3</a:t>
                      </a:r>
                      <a:r>
                        <a:rPr sz="1800" b="1" dirty="0">
                          <a:latin typeface="Arial"/>
                          <a:cs typeface="Arial"/>
                        </a:rPr>
                        <a:t>,</a:t>
                      </a:r>
                      <a:r>
                        <a:rPr sz="1800" b="1" spc="-20" dirty="0">
                          <a:latin typeface="Arial"/>
                          <a:cs typeface="Arial"/>
                        </a:rPr>
                        <a:t> 202</a:t>
                      </a:r>
                      <a:r>
                        <a:rPr lang="en-US" sz="1800" b="1" spc="-20" dirty="0">
                          <a:latin typeface="Arial"/>
                          <a:cs typeface="Arial"/>
                        </a:rPr>
                        <a:t>4</a:t>
                      </a:r>
                      <a:endParaRPr sz="1800" dirty="0">
                        <a:latin typeface="Arial"/>
                        <a:cs typeface="Arial"/>
                      </a:endParaRPr>
                    </a:p>
                  </a:txBody>
                  <a:tcPr marL="0" marR="0" marT="41910" marB="0">
                    <a:lnL w="12700">
                      <a:solidFill>
                        <a:srgbClr val="000000"/>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E8EFCA"/>
                    </a:solidFill>
                  </a:tcPr>
                </a:tc>
                <a:tc hMerge="1">
                  <a:txBody>
                    <a:bodyPr/>
                    <a:lstStyle/>
                    <a:p>
                      <a:endParaRPr/>
                    </a:p>
                  </a:txBody>
                  <a:tcPr marL="0" marR="0" marT="0" marB="0"/>
                </a:tc>
                <a:extLst>
                  <a:ext uri="{0D108BD9-81ED-4DB2-BD59-A6C34878D82A}">
                    <a16:rowId xmlns:a16="http://schemas.microsoft.com/office/drawing/2014/main" val="10005"/>
                  </a:ext>
                </a:extLst>
              </a:tr>
              <a:tr h="369585">
                <a:tc>
                  <a:txBody>
                    <a:bodyPr/>
                    <a:lstStyle/>
                    <a:p>
                      <a:pPr marL="91440">
                        <a:lnSpc>
                          <a:spcPct val="100000"/>
                        </a:lnSpc>
                        <a:spcBef>
                          <a:spcPts val="595"/>
                        </a:spcBef>
                      </a:pPr>
                      <a:r>
                        <a:rPr lang="en-GB" sz="1800" b="1" dirty="0">
                          <a:highlight>
                            <a:srgbClr val="FFFF00"/>
                          </a:highlight>
                          <a:latin typeface="Arial"/>
                          <a:cs typeface="Arial"/>
                        </a:rPr>
                        <a:t>CIHR</a:t>
                      </a:r>
                      <a:r>
                        <a:rPr lang="en-GB" sz="1800" b="1" spc="-10" dirty="0">
                          <a:highlight>
                            <a:srgbClr val="FFFF00"/>
                          </a:highlight>
                          <a:latin typeface="Arial"/>
                          <a:cs typeface="Arial"/>
                        </a:rPr>
                        <a:t> Application </a:t>
                      </a:r>
                      <a:r>
                        <a:rPr sz="1800" b="1" spc="-10" dirty="0">
                          <a:highlight>
                            <a:srgbClr val="FFFF00"/>
                          </a:highlight>
                          <a:latin typeface="Arial"/>
                          <a:cs typeface="Arial"/>
                        </a:rPr>
                        <a:t>Deadline</a:t>
                      </a:r>
                      <a:endParaRPr sz="1800" dirty="0">
                        <a:highlight>
                          <a:srgbClr val="FFFF00"/>
                        </a:highlight>
                        <a:latin typeface="Arial"/>
                        <a:cs typeface="Arial"/>
                      </a:endParaRPr>
                    </a:p>
                  </a:txBody>
                  <a:tcPr marL="0" marR="0" marT="75565" marB="0">
                    <a:lnL w="12700">
                      <a:solidFill>
                        <a:srgbClr val="000000"/>
                      </a:solidFill>
                      <a:prstDash val="solid"/>
                    </a:lnL>
                    <a:lnR w="12700">
                      <a:solidFill>
                        <a:srgbClr val="000000"/>
                      </a:solidFill>
                      <a:prstDash val="solid"/>
                    </a:lnR>
                    <a:lnB w="12700">
                      <a:solidFill>
                        <a:srgbClr val="000000"/>
                      </a:solidFill>
                      <a:prstDash val="solid"/>
                    </a:lnB>
                  </a:tcPr>
                </a:tc>
                <a:tc gridSpan="2">
                  <a:txBody>
                    <a:bodyPr/>
                    <a:lstStyle/>
                    <a:p>
                      <a:pPr marL="635" algn="ctr">
                        <a:lnSpc>
                          <a:spcPct val="100000"/>
                        </a:lnSpc>
                        <a:spcBef>
                          <a:spcPts val="330"/>
                        </a:spcBef>
                      </a:pPr>
                      <a:r>
                        <a:rPr lang="en-US" sz="1800" b="1" dirty="0">
                          <a:highlight>
                            <a:srgbClr val="FFFF00"/>
                          </a:highlight>
                          <a:latin typeface="Arial"/>
                          <a:cs typeface="Arial"/>
                        </a:rPr>
                        <a:t>September 11</a:t>
                      </a:r>
                      <a:r>
                        <a:rPr sz="1800" b="1" dirty="0">
                          <a:highlight>
                            <a:srgbClr val="FFFF00"/>
                          </a:highlight>
                          <a:latin typeface="Arial"/>
                          <a:cs typeface="Arial"/>
                        </a:rPr>
                        <a:t>,</a:t>
                      </a:r>
                      <a:r>
                        <a:rPr sz="1800" b="1" spc="-20" dirty="0">
                          <a:highlight>
                            <a:srgbClr val="FFFF00"/>
                          </a:highlight>
                          <a:latin typeface="Arial"/>
                          <a:cs typeface="Arial"/>
                        </a:rPr>
                        <a:t> 202</a:t>
                      </a:r>
                      <a:r>
                        <a:rPr lang="en-US" sz="1800" b="1" spc="-20" dirty="0">
                          <a:highlight>
                            <a:srgbClr val="FFFF00"/>
                          </a:highlight>
                          <a:latin typeface="Arial"/>
                          <a:cs typeface="Arial"/>
                        </a:rPr>
                        <a:t>4</a:t>
                      </a:r>
                      <a:endParaRPr sz="1800" dirty="0">
                        <a:highlight>
                          <a:srgbClr val="FFFF00"/>
                        </a:highlight>
                        <a:latin typeface="Arial"/>
                        <a:cs typeface="Arial"/>
                      </a:endParaRPr>
                    </a:p>
                  </a:txBody>
                  <a:tcPr marL="0" marR="0" marT="41910" marB="0">
                    <a:lnL w="12700">
                      <a:solidFill>
                        <a:srgbClr val="000000"/>
                      </a:solidFill>
                      <a:prstDash val="solid"/>
                    </a:lnL>
                    <a:lnR w="12700">
                      <a:solidFill>
                        <a:srgbClr val="000000"/>
                      </a:solidFill>
                      <a:prstDash val="solid"/>
                    </a:lnR>
                    <a:lnT w="12700">
                      <a:solidFill>
                        <a:srgbClr val="FFFFFF"/>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68F2-34E4-A7A2-255D-47245F5E49D5}"/>
              </a:ext>
            </a:extLst>
          </p:cNvPr>
          <p:cNvSpPr>
            <a:spLocks noGrp="1"/>
          </p:cNvSpPr>
          <p:nvPr>
            <p:ph type="title"/>
          </p:nvPr>
        </p:nvSpPr>
        <p:spPr>
          <a:xfrm>
            <a:off x="250166" y="245853"/>
            <a:ext cx="12192000" cy="609600"/>
          </a:xfrm>
        </p:spPr>
        <p:txBody>
          <a:bodyPr>
            <a:noAutofit/>
          </a:bodyPr>
          <a:lstStyle/>
          <a:p>
            <a:r>
              <a:rPr lang="en-US" sz="3600" dirty="0"/>
              <a:t>Amplified Internal Review for Project Grant </a:t>
            </a:r>
            <a:endParaRPr lang="en-CA" sz="3600" dirty="0"/>
          </a:p>
        </p:txBody>
      </p:sp>
      <p:graphicFrame>
        <p:nvGraphicFramePr>
          <p:cNvPr id="4" name="Content Placeholder 7">
            <a:extLst>
              <a:ext uri="{FF2B5EF4-FFF2-40B4-BE49-F238E27FC236}">
                <a16:creationId xmlns:a16="http://schemas.microsoft.com/office/drawing/2014/main" id="{46AEE148-ACBD-0D19-C6B0-446B1534E6C8}"/>
              </a:ext>
            </a:extLst>
          </p:cNvPr>
          <p:cNvGraphicFramePr>
            <a:graphicFrameLocks noGrp="1"/>
          </p:cNvGraphicFramePr>
          <p:nvPr>
            <p:ph idx="1"/>
            <p:extLst>
              <p:ext uri="{D42A27DB-BD31-4B8C-83A1-F6EECF244321}">
                <p14:modId xmlns:p14="http://schemas.microsoft.com/office/powerpoint/2010/main" val="608656579"/>
              </p:ext>
            </p:extLst>
          </p:nvPr>
        </p:nvGraphicFramePr>
        <p:xfrm>
          <a:off x="1821060" y="984252"/>
          <a:ext cx="8549879" cy="5366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86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BCD715-057E-9DC3-78B5-06716B815760}"/>
              </a:ext>
            </a:extLst>
          </p:cNvPr>
          <p:cNvSpPr>
            <a:spLocks noGrp="1"/>
          </p:cNvSpPr>
          <p:nvPr>
            <p:ph sz="half" idx="1"/>
          </p:nvPr>
        </p:nvSpPr>
        <p:spPr>
          <a:xfrm>
            <a:off x="553603" y="809490"/>
            <a:ext cx="5133277" cy="4495800"/>
          </a:xfrm>
        </p:spPr>
        <p:txBody>
          <a:bodyPr/>
          <a:lstStyle/>
          <a:p>
            <a:r>
              <a:rPr lang="en-US" b="1" dirty="0">
                <a:solidFill>
                  <a:srgbClr val="0070C0"/>
                </a:solidFill>
              </a:rPr>
              <a:t>Strategic Grant Advisors </a:t>
            </a:r>
          </a:p>
          <a:p>
            <a:pPr lvl="1">
              <a:buFont typeface="Wingdings" panose="05000000000000000000" pitchFamily="2" charset="2"/>
              <a:buChar char="Ø"/>
            </a:pPr>
            <a:r>
              <a:rPr lang="en-US" dirty="0"/>
              <a:t>CIHR Grant Holder</a:t>
            </a:r>
          </a:p>
          <a:p>
            <a:pPr lvl="1">
              <a:buFont typeface="Wingdings" panose="05000000000000000000" pitchFamily="2" charset="2"/>
              <a:buChar char="Ø"/>
            </a:pPr>
            <a:r>
              <a:rPr lang="en-US" dirty="0"/>
              <a:t>Peer Review Committee Member </a:t>
            </a:r>
          </a:p>
          <a:p>
            <a:pPr lvl="1">
              <a:buFont typeface="Wingdings" panose="05000000000000000000" pitchFamily="2" charset="2"/>
              <a:buChar char="Ø"/>
            </a:pPr>
            <a:r>
              <a:rPr lang="en-US" dirty="0"/>
              <a:t>Work with applicants up to submission (resubmission)</a:t>
            </a:r>
          </a:p>
          <a:p>
            <a:pPr lvl="1">
              <a:buFont typeface="Wingdings" panose="05000000000000000000" pitchFamily="2" charset="2"/>
              <a:buChar char="Ø"/>
            </a:pPr>
            <a:r>
              <a:rPr lang="en-US" dirty="0"/>
              <a:t>Support individualized to applicants </a:t>
            </a:r>
          </a:p>
          <a:p>
            <a:endParaRPr lang="en-US" dirty="0"/>
          </a:p>
          <a:p>
            <a:endParaRPr lang="en-GB" dirty="0"/>
          </a:p>
        </p:txBody>
      </p:sp>
      <p:sp>
        <p:nvSpPr>
          <p:cNvPr id="3" name="Content Placeholder 2">
            <a:extLst>
              <a:ext uri="{FF2B5EF4-FFF2-40B4-BE49-F238E27FC236}">
                <a16:creationId xmlns:a16="http://schemas.microsoft.com/office/drawing/2014/main" id="{332F9159-22C5-C912-788F-39305E152493}"/>
              </a:ext>
            </a:extLst>
          </p:cNvPr>
          <p:cNvSpPr>
            <a:spLocks noGrp="1"/>
          </p:cNvSpPr>
          <p:nvPr>
            <p:ph sz="half" idx="2"/>
          </p:nvPr>
        </p:nvSpPr>
        <p:spPr>
          <a:xfrm>
            <a:off x="6852944" y="899611"/>
            <a:ext cx="4392103" cy="2242657"/>
          </a:xfrm>
        </p:spPr>
        <p:txBody>
          <a:bodyPr/>
          <a:lstStyle/>
          <a:p>
            <a:r>
              <a:rPr lang="en-US" b="1" dirty="0">
                <a:solidFill>
                  <a:srgbClr val="0070C0"/>
                </a:solidFill>
              </a:rPr>
              <a:t>Grant Facilitation Team </a:t>
            </a:r>
          </a:p>
          <a:p>
            <a:pPr lvl="1">
              <a:buFont typeface="Wingdings" panose="05000000000000000000" pitchFamily="2" charset="2"/>
              <a:buChar char="Ø"/>
            </a:pPr>
            <a:r>
              <a:rPr lang="en-US" dirty="0">
                <a:solidFill>
                  <a:schemeClr val="tx1"/>
                </a:solidFill>
              </a:rPr>
              <a:t>Strategic Grant Advisors </a:t>
            </a:r>
          </a:p>
          <a:p>
            <a:pPr lvl="1">
              <a:buFont typeface="Wingdings" panose="05000000000000000000" pitchFamily="2" charset="2"/>
              <a:buChar char="Ø"/>
            </a:pPr>
            <a:r>
              <a:rPr lang="en-US" dirty="0">
                <a:solidFill>
                  <a:schemeClr val="tx1"/>
                </a:solidFill>
              </a:rPr>
              <a:t>A/V Dean Research</a:t>
            </a:r>
          </a:p>
          <a:p>
            <a:pPr lvl="1">
              <a:buFont typeface="Wingdings" panose="05000000000000000000" pitchFamily="2" charset="2"/>
              <a:buChar char="Ø"/>
            </a:pPr>
            <a:r>
              <a:rPr lang="en-US" dirty="0">
                <a:solidFill>
                  <a:schemeClr val="tx1"/>
                </a:solidFill>
              </a:rPr>
              <a:t>Research Facilitator </a:t>
            </a:r>
          </a:p>
        </p:txBody>
      </p:sp>
      <p:sp>
        <p:nvSpPr>
          <p:cNvPr id="4" name="Title 3">
            <a:extLst>
              <a:ext uri="{FF2B5EF4-FFF2-40B4-BE49-F238E27FC236}">
                <a16:creationId xmlns:a16="http://schemas.microsoft.com/office/drawing/2014/main" id="{F4B93B94-EE54-7878-B39C-AF885A1BC474}"/>
              </a:ext>
            </a:extLst>
          </p:cNvPr>
          <p:cNvSpPr>
            <a:spLocks noGrp="1"/>
          </p:cNvSpPr>
          <p:nvPr>
            <p:ph type="title"/>
          </p:nvPr>
        </p:nvSpPr>
        <p:spPr>
          <a:xfrm>
            <a:off x="2038526" y="123690"/>
            <a:ext cx="10215692" cy="685800"/>
          </a:xfrm>
        </p:spPr>
        <p:txBody>
          <a:bodyPr/>
          <a:lstStyle/>
          <a:p>
            <a:r>
              <a:rPr lang="en-US" sz="3200" b="1" dirty="0"/>
              <a:t>Amplified Review Program: Supports Available</a:t>
            </a:r>
            <a:endParaRPr lang="en-GB" sz="3200" b="1" dirty="0"/>
          </a:p>
        </p:txBody>
      </p:sp>
      <p:sp>
        <p:nvSpPr>
          <p:cNvPr id="6" name="Content Placeholder 2">
            <a:extLst>
              <a:ext uri="{FF2B5EF4-FFF2-40B4-BE49-F238E27FC236}">
                <a16:creationId xmlns:a16="http://schemas.microsoft.com/office/drawing/2014/main" id="{C5E0D067-9B7F-5AA5-0F70-1B7B16C89D88}"/>
              </a:ext>
            </a:extLst>
          </p:cNvPr>
          <p:cNvSpPr txBox="1">
            <a:spLocks/>
          </p:cNvSpPr>
          <p:nvPr/>
        </p:nvSpPr>
        <p:spPr>
          <a:xfrm>
            <a:off x="3315768" y="4491653"/>
            <a:ext cx="6135880" cy="2242657"/>
          </a:xfrm>
          <a:prstGeom prst="rect">
            <a:avLst/>
          </a:prstGeom>
        </p:spPr>
        <p:txBody>
          <a:bodyPr/>
          <a:lstStyle>
            <a:lvl1pPr marL="269868" indent="-269868" algn="l" rtl="0" eaLnBrk="0" fontAlgn="base" hangingPunct="0">
              <a:spcBef>
                <a:spcPct val="20000"/>
              </a:spcBef>
              <a:spcAft>
                <a:spcPct val="0"/>
              </a:spcAft>
              <a:buSzPct val="75000"/>
              <a:buFont typeface="Wingdings" charset="2"/>
              <a:buChar char="§"/>
              <a:defRPr sz="2600">
                <a:solidFill>
                  <a:srgbClr val="000000"/>
                </a:solidFill>
                <a:latin typeface="+mn-lt"/>
                <a:ea typeface="ＭＳ Ｐゴシック" pitchFamily="-108" charset="-128"/>
                <a:cs typeface="Calibri"/>
              </a:defRPr>
            </a:lvl1pPr>
            <a:lvl2pPr marL="914377" indent="-457189" algn="l" rtl="0" eaLnBrk="0" fontAlgn="base" hangingPunct="0">
              <a:spcBef>
                <a:spcPct val="20000"/>
              </a:spcBef>
              <a:spcAft>
                <a:spcPct val="0"/>
              </a:spcAft>
              <a:buSzPct val="75000"/>
              <a:buFont typeface="Arial" charset="0"/>
              <a:buAutoNum type="alphaLcParenR"/>
              <a:defRPr sz="2400">
                <a:solidFill>
                  <a:srgbClr val="000000"/>
                </a:solidFill>
                <a:latin typeface="+mn-lt"/>
                <a:ea typeface="ＭＳ Ｐゴシック" pitchFamily="-108" charset="-128"/>
                <a:cs typeface="Calibri"/>
              </a:defRPr>
            </a:lvl2pPr>
            <a:lvl3pPr marL="1371566" indent="-457189" algn="l" rtl="0" eaLnBrk="0" fontAlgn="base" hangingPunct="0">
              <a:spcBef>
                <a:spcPct val="20000"/>
              </a:spcBef>
              <a:spcAft>
                <a:spcPct val="0"/>
              </a:spcAft>
              <a:buFont typeface="Times" charset="0"/>
              <a:buChar char="•"/>
              <a:defRPr sz="2000">
                <a:solidFill>
                  <a:srgbClr val="000000"/>
                </a:solidFill>
                <a:latin typeface="+mn-lt"/>
                <a:ea typeface="ＭＳ Ｐゴシック" pitchFamily="-108" charset="-128"/>
                <a:cs typeface="Calibri"/>
              </a:defRPr>
            </a:lvl3pPr>
            <a:lvl4pPr marL="1752556" indent="-380990" algn="l" rtl="0" eaLnBrk="0" fontAlgn="base" hangingPunct="0">
              <a:spcBef>
                <a:spcPct val="20000"/>
              </a:spcBef>
              <a:spcAft>
                <a:spcPct val="0"/>
              </a:spcAft>
              <a:buFont typeface="Times" charset="0"/>
              <a:buChar char="•"/>
              <a:defRPr sz="1800">
                <a:solidFill>
                  <a:srgbClr val="000000"/>
                </a:solidFill>
                <a:latin typeface="+mn-lt"/>
                <a:ea typeface="ＭＳ Ｐゴシック" pitchFamily="-108" charset="-128"/>
                <a:cs typeface="Calibri"/>
              </a:defRPr>
            </a:lvl4pPr>
            <a:lvl5pPr marL="2209745" indent="-380990" algn="l" rtl="0" eaLnBrk="0" fontAlgn="base" hangingPunct="0">
              <a:spcBef>
                <a:spcPct val="20000"/>
              </a:spcBef>
              <a:spcAft>
                <a:spcPct val="0"/>
              </a:spcAft>
              <a:buFont typeface="Times" charset="0"/>
              <a:buChar char="•"/>
              <a:defRPr sz="1800">
                <a:solidFill>
                  <a:srgbClr val="000000"/>
                </a:solidFill>
                <a:latin typeface="+mn-lt"/>
                <a:ea typeface="ＭＳ Ｐゴシック" pitchFamily="-108" charset="-128"/>
                <a:cs typeface="Calibri"/>
              </a:defRPr>
            </a:lvl5pPr>
            <a:lvl6pPr marL="2666933"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6pPr>
            <a:lvl7pPr marL="3124122"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7pPr>
            <a:lvl8pPr marL="3581310"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8pPr>
            <a:lvl9pPr marL="4038499"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9pPr>
          </a:lstStyle>
          <a:p>
            <a:r>
              <a:rPr lang="en-US" sz="2000" b="1" kern="0" dirty="0">
                <a:solidFill>
                  <a:srgbClr val="7030A0"/>
                </a:solidFill>
              </a:rPr>
              <a:t>Targeted support ($$) for High Potential Applications </a:t>
            </a:r>
          </a:p>
          <a:p>
            <a:pPr lvl="1">
              <a:buFont typeface="Wingdings" panose="05000000000000000000" pitchFamily="2" charset="2"/>
              <a:buChar char="Ø"/>
            </a:pPr>
            <a:r>
              <a:rPr lang="en-US" sz="2000" kern="0" dirty="0">
                <a:solidFill>
                  <a:schemeClr val="tx1"/>
                </a:solidFill>
              </a:rPr>
              <a:t>High Ranking Applications </a:t>
            </a:r>
          </a:p>
          <a:p>
            <a:pPr lvl="1">
              <a:buFont typeface="Wingdings" panose="05000000000000000000" pitchFamily="2" charset="2"/>
              <a:buChar char="Ø"/>
            </a:pPr>
            <a:r>
              <a:rPr lang="en-US" sz="2000" kern="0" dirty="0">
                <a:solidFill>
                  <a:schemeClr val="tx1"/>
                </a:solidFill>
              </a:rPr>
              <a:t>Limited Funding available </a:t>
            </a:r>
          </a:p>
          <a:p>
            <a:pPr lvl="1">
              <a:buFont typeface="Wingdings" panose="05000000000000000000" pitchFamily="2" charset="2"/>
              <a:buChar char="Ø"/>
            </a:pPr>
            <a:r>
              <a:rPr lang="en-US" sz="2000" kern="0" dirty="0">
                <a:solidFill>
                  <a:schemeClr val="tx1"/>
                </a:solidFill>
              </a:rPr>
              <a:t>Grant Writing/Polishing, Meetings </a:t>
            </a:r>
            <a:r>
              <a:rPr lang="en-US" sz="2000" kern="0" dirty="0" err="1">
                <a:solidFill>
                  <a:schemeClr val="tx1"/>
                </a:solidFill>
              </a:rPr>
              <a:t>etc</a:t>
            </a:r>
            <a:endParaRPr lang="en-US" sz="2000" kern="0" dirty="0">
              <a:solidFill>
                <a:schemeClr val="tx1"/>
              </a:solidFill>
            </a:endParaRPr>
          </a:p>
        </p:txBody>
      </p:sp>
    </p:spTree>
    <p:extLst>
      <p:ext uri="{BB962C8B-B14F-4D97-AF65-F5344CB8AC3E}">
        <p14:creationId xmlns:p14="http://schemas.microsoft.com/office/powerpoint/2010/main" val="2800038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32ED-467C-27B6-3464-C7EAB6FB42CD}"/>
              </a:ext>
            </a:extLst>
          </p:cNvPr>
          <p:cNvSpPr>
            <a:spLocks noGrp="1"/>
          </p:cNvSpPr>
          <p:nvPr>
            <p:ph type="title"/>
          </p:nvPr>
        </p:nvSpPr>
        <p:spPr>
          <a:xfrm>
            <a:off x="395816" y="762000"/>
            <a:ext cx="11400367" cy="609600"/>
          </a:xfrm>
        </p:spPr>
        <p:txBody>
          <a:bodyPr/>
          <a:lstStyle/>
          <a:p>
            <a:r>
              <a:rPr lang="en-US" sz="3200" dirty="0"/>
              <a:t>Amplified Internal Review for Project Grant contd.. </a:t>
            </a:r>
            <a:endParaRPr lang="en-GB" sz="3200" dirty="0"/>
          </a:p>
        </p:txBody>
      </p:sp>
      <p:sp>
        <p:nvSpPr>
          <p:cNvPr id="3" name="Content Placeholder 2">
            <a:extLst>
              <a:ext uri="{FF2B5EF4-FFF2-40B4-BE49-F238E27FC236}">
                <a16:creationId xmlns:a16="http://schemas.microsoft.com/office/drawing/2014/main" id="{830F61CA-DF1F-D702-4E64-98B1CD685920}"/>
              </a:ext>
            </a:extLst>
          </p:cNvPr>
          <p:cNvSpPr>
            <a:spLocks noGrp="1"/>
          </p:cNvSpPr>
          <p:nvPr>
            <p:ph idx="1"/>
          </p:nvPr>
        </p:nvSpPr>
        <p:spPr/>
        <p:txBody>
          <a:bodyPr/>
          <a:lstStyle/>
          <a:p>
            <a:r>
              <a:rPr lang="en-US" dirty="0"/>
              <a:t>Currently NOIs for the amplified review program are being accepted for Spring 2025 (or onwards competition)</a:t>
            </a:r>
          </a:p>
          <a:p>
            <a:pPr lvl="1">
              <a:buFont typeface="Wingdings" panose="05000000000000000000" pitchFamily="2" charset="2"/>
              <a:buChar char="v"/>
            </a:pPr>
            <a:r>
              <a:rPr lang="en-US" dirty="0"/>
              <a:t>If you’d like to work with a Strategic Grant Advisor and avail supports offered through this program </a:t>
            </a:r>
          </a:p>
          <a:p>
            <a:r>
              <a:rPr lang="en-US" dirty="0">
                <a:hlinkClick r:id="rId2"/>
              </a:rPr>
              <a:t>NOI</a:t>
            </a:r>
            <a:r>
              <a:rPr lang="en-US" dirty="0"/>
              <a:t> form and more </a:t>
            </a:r>
            <a:r>
              <a:rPr lang="en-US" dirty="0">
                <a:hlinkClick r:id="rId3"/>
              </a:rPr>
              <a:t>details</a:t>
            </a:r>
            <a:r>
              <a:rPr lang="en-US" dirty="0"/>
              <a:t> are available on </a:t>
            </a:r>
            <a:r>
              <a:rPr lang="en-US" dirty="0" err="1"/>
              <a:t>Usask</a:t>
            </a:r>
            <a:r>
              <a:rPr lang="en-US" dirty="0"/>
              <a:t> Tri agency </a:t>
            </a:r>
            <a:r>
              <a:rPr lang="en-US" dirty="0">
                <a:hlinkClick r:id="rId4"/>
              </a:rPr>
              <a:t>website</a:t>
            </a:r>
            <a:endParaRPr lang="en-GB" dirty="0"/>
          </a:p>
          <a:p>
            <a:pPr marL="0" indent="0">
              <a:buNone/>
            </a:pPr>
            <a:endParaRPr lang="en-GB" dirty="0"/>
          </a:p>
        </p:txBody>
      </p:sp>
    </p:spTree>
    <p:extLst>
      <p:ext uri="{BB962C8B-B14F-4D97-AF65-F5344CB8AC3E}">
        <p14:creationId xmlns:p14="http://schemas.microsoft.com/office/powerpoint/2010/main" val="760738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6115" y="416301"/>
            <a:ext cx="11929668" cy="695325"/>
          </a:xfrm>
          <a:prstGeom prst="rect">
            <a:avLst/>
          </a:prstGeom>
        </p:spPr>
        <p:txBody>
          <a:bodyPr vert="horz" wrap="square" lIns="0" tIns="12065" rIns="0" bIns="0" rtlCol="0">
            <a:spAutoFit/>
          </a:bodyPr>
          <a:lstStyle/>
          <a:p>
            <a:pPr marL="2207895">
              <a:lnSpc>
                <a:spcPct val="100000"/>
              </a:lnSpc>
              <a:spcBef>
                <a:spcPts val="95"/>
              </a:spcBef>
            </a:pPr>
            <a:r>
              <a:rPr dirty="0"/>
              <a:t>USask</a:t>
            </a:r>
            <a:r>
              <a:rPr spc="-105" dirty="0"/>
              <a:t> </a:t>
            </a:r>
            <a:r>
              <a:rPr dirty="0"/>
              <a:t>CIHR</a:t>
            </a:r>
            <a:r>
              <a:rPr spc="-120" dirty="0"/>
              <a:t> </a:t>
            </a:r>
            <a:r>
              <a:rPr dirty="0"/>
              <a:t>Bridge</a:t>
            </a:r>
            <a:r>
              <a:rPr spc="-105" dirty="0"/>
              <a:t> </a:t>
            </a:r>
            <a:r>
              <a:rPr spc="-10" dirty="0"/>
              <a:t>Funding</a:t>
            </a:r>
          </a:p>
        </p:txBody>
      </p:sp>
      <p:sp>
        <p:nvSpPr>
          <p:cNvPr id="4" name="object 4"/>
          <p:cNvSpPr txBox="1"/>
          <p:nvPr/>
        </p:nvSpPr>
        <p:spPr>
          <a:xfrm>
            <a:off x="623066" y="1258489"/>
            <a:ext cx="11203940" cy="4721805"/>
          </a:xfrm>
          <a:prstGeom prst="rect">
            <a:avLst/>
          </a:prstGeom>
        </p:spPr>
        <p:txBody>
          <a:bodyPr vert="horz" wrap="square" lIns="0" tIns="12700" rIns="0" bIns="0" rtlCol="0">
            <a:spAutoFit/>
          </a:bodyPr>
          <a:lstStyle/>
          <a:p>
            <a:pPr marL="45720" marR="28575" lvl="0" indent="0" algn="ctr"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dirty="0">
                <a:ln>
                  <a:noFill/>
                </a:ln>
                <a:solidFill>
                  <a:sysClr val="windowText" lastClr="000000"/>
                </a:solidFill>
                <a:effectLst/>
                <a:uLnTx/>
                <a:uFillTx/>
                <a:latin typeface="Arial"/>
                <a:cs typeface="Arial"/>
              </a:rPr>
              <a:t>CIHR</a:t>
            </a:r>
            <a:r>
              <a:rPr kumimoji="0" sz="2400" b="0" i="0" u="none" strike="noStrike" kern="0" cap="none" spc="-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Project</a:t>
            </a:r>
            <a:r>
              <a:rPr kumimoji="0" sz="2400" b="0" i="0" u="none" strike="noStrike" kern="0" cap="none" spc="-2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Grant</a:t>
            </a:r>
            <a:r>
              <a:rPr kumimoji="0" sz="2400" b="0" i="0" u="none" strike="noStrike" kern="0" cap="none" spc="-2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Bridge Funding</a:t>
            </a:r>
            <a:r>
              <a:rPr kumimoji="0" sz="2400" b="0" i="0" u="none" strike="noStrike" kern="0" cap="none" spc="-2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Program</a:t>
            </a:r>
            <a:r>
              <a:rPr kumimoji="0" sz="2400" b="0" i="0" u="none" strike="noStrike" kern="0" cap="none" spc="-1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supports</a:t>
            </a:r>
            <a:r>
              <a:rPr kumimoji="0" sz="2400" b="0" i="0" u="none" strike="noStrike" kern="0" cap="none" spc="-2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USask</a:t>
            </a:r>
            <a:r>
              <a:rPr kumimoji="0" sz="2400" b="0" i="0" u="none" strike="noStrike" kern="0" cap="none" spc="-2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faculty</a:t>
            </a:r>
            <a:r>
              <a:rPr kumimoji="0" sz="2400" b="0" i="0" u="none" strike="noStrike" kern="0" cap="none" spc="-5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who </a:t>
            </a:r>
            <a:r>
              <a:rPr kumimoji="0" sz="2400" b="0" i="0" u="none" strike="noStrike" kern="0" cap="none" spc="-10" normalizeH="0" baseline="0" noProof="0" dirty="0">
                <a:ln>
                  <a:noFill/>
                </a:ln>
                <a:solidFill>
                  <a:sysClr val="windowText" lastClr="000000"/>
                </a:solidFill>
                <a:effectLst/>
                <a:uLnTx/>
                <a:uFillTx/>
                <a:latin typeface="Arial"/>
                <a:cs typeface="Arial"/>
              </a:rPr>
              <a:t>received </a:t>
            </a:r>
            <a:r>
              <a:rPr kumimoji="0" sz="2400" b="0" i="0" u="none" strike="noStrike" kern="0" cap="none" spc="0" normalizeH="0" baseline="0" noProof="0" dirty="0">
                <a:ln>
                  <a:noFill/>
                </a:ln>
                <a:solidFill>
                  <a:sysClr val="windowText" lastClr="000000"/>
                </a:solidFill>
                <a:effectLst/>
                <a:uLnTx/>
                <a:uFillTx/>
                <a:latin typeface="Arial"/>
                <a:cs typeface="Arial"/>
              </a:rPr>
              <a:t>a</a:t>
            </a:r>
            <a:r>
              <a:rPr kumimoji="0" sz="2400" b="0" i="0" u="none" strike="noStrike" kern="0" cap="none" spc="-2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high</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score/ranking</a:t>
            </a:r>
            <a:r>
              <a:rPr kumimoji="0" sz="2400" b="0" i="0" u="none" strike="noStrike" kern="0" cap="none" spc="-3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in</a:t>
            </a:r>
            <a:r>
              <a:rPr kumimoji="0" sz="2400" b="0" i="0" u="none" strike="noStrike" kern="0" cap="none" spc="-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the</a:t>
            </a:r>
            <a:r>
              <a:rPr kumimoji="0" sz="2400" b="0" i="0" u="none" strike="noStrike" kern="0" cap="none" spc="-1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Project</a:t>
            </a:r>
            <a:r>
              <a:rPr kumimoji="0" sz="2400" b="0" i="0" u="none" strike="noStrike" kern="0" cap="none" spc="-2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Grant</a:t>
            </a:r>
            <a:r>
              <a:rPr kumimoji="0" sz="2400" b="0" i="0" u="none" strike="noStrike" kern="0" cap="none" spc="-4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competition,</a:t>
            </a:r>
            <a:r>
              <a:rPr kumimoji="0" sz="2400" b="0" i="0" u="none" strike="noStrike" kern="0" cap="none" spc="-6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but</a:t>
            </a:r>
            <a:r>
              <a:rPr kumimoji="0" sz="2400" b="0" i="0" u="none" strike="noStrike" kern="0" cap="none" spc="-2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were</a:t>
            </a:r>
            <a:r>
              <a:rPr kumimoji="0" sz="2400" b="0" i="0" u="none" strike="noStrike" kern="0" cap="none" spc="30"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not</a:t>
            </a:r>
            <a:r>
              <a:rPr kumimoji="0" sz="2400" b="0" i="0" u="none" strike="noStrike" kern="0" cap="none" spc="-1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funded,</a:t>
            </a:r>
            <a:r>
              <a:rPr kumimoji="0" sz="2400" b="0" i="0" u="none" strike="noStrike" kern="0" cap="none" spc="-90" normalizeH="0" baseline="0" noProof="0" dirty="0">
                <a:ln>
                  <a:noFill/>
                </a:ln>
                <a:solidFill>
                  <a:sysClr val="windowText" lastClr="000000"/>
                </a:solidFill>
                <a:effectLst/>
                <a:uLnTx/>
                <a:uFillTx/>
                <a:latin typeface="Arial"/>
                <a:cs typeface="Arial"/>
              </a:rPr>
              <a:t> </a:t>
            </a:r>
            <a:r>
              <a:rPr kumimoji="0" sz="2400" b="0" i="0" u="none" strike="noStrike" kern="0" cap="none" spc="-25" normalizeH="0" baseline="0" noProof="0" dirty="0">
                <a:ln>
                  <a:noFill/>
                </a:ln>
                <a:solidFill>
                  <a:sysClr val="windowText" lastClr="000000"/>
                </a:solidFill>
                <a:effectLst/>
                <a:uLnTx/>
                <a:uFillTx/>
                <a:latin typeface="Arial"/>
                <a:cs typeface="Arial"/>
              </a:rPr>
              <a:t>in</a:t>
            </a:r>
            <a:endParaRPr kumimoji="0" sz="2400" b="0" i="0" u="none" strike="noStrike" kern="0" cap="none" spc="0" normalizeH="0" baseline="0" noProof="0" dirty="0">
              <a:ln>
                <a:noFill/>
              </a:ln>
              <a:solidFill>
                <a:sysClr val="windowText" lastClr="000000"/>
              </a:solidFill>
              <a:effectLst/>
              <a:uLnTx/>
              <a:uFillTx/>
              <a:latin typeface="Arial"/>
              <a:cs typeface="Arial"/>
            </a:endParaRPr>
          </a:p>
          <a:p>
            <a:pPr marL="9525" marR="0" lvl="0" indent="0" algn="ctr" defTabSz="914400" eaLnBrk="1" fontAlgn="auto" latinLnBrk="0" hangingPunct="1">
              <a:lnSpc>
                <a:spcPct val="100000"/>
              </a:lnSpc>
              <a:spcBef>
                <a:spcPts val="0"/>
              </a:spcBef>
              <a:spcAft>
                <a:spcPts val="0"/>
              </a:spcAft>
              <a:buClrTx/>
              <a:buSzTx/>
              <a:buFontTx/>
              <a:buNone/>
              <a:tabLst/>
              <a:defRPr/>
            </a:pPr>
            <a:r>
              <a:rPr kumimoji="0" sz="2400" b="0" i="0" u="none" strike="noStrike" kern="0" cap="none" spc="-10" normalizeH="0" baseline="0" noProof="0" dirty="0">
                <a:ln>
                  <a:noFill/>
                </a:ln>
                <a:solidFill>
                  <a:sysClr val="windowText" lastClr="000000"/>
                </a:solidFill>
                <a:effectLst/>
                <a:uLnTx/>
                <a:uFillTx/>
                <a:latin typeface="Arial"/>
                <a:cs typeface="Arial"/>
              </a:rPr>
              <a:t>re-</a:t>
            </a:r>
            <a:r>
              <a:rPr kumimoji="0" sz="2400" b="0" i="0" u="none" strike="noStrike" kern="0" cap="none" spc="0" normalizeH="0" baseline="0" noProof="0" dirty="0">
                <a:ln>
                  <a:noFill/>
                </a:ln>
                <a:solidFill>
                  <a:sysClr val="windowText" lastClr="000000"/>
                </a:solidFill>
                <a:effectLst/>
                <a:uLnTx/>
                <a:uFillTx/>
                <a:latin typeface="Arial"/>
                <a:cs typeface="Arial"/>
              </a:rPr>
              <a:t>applying</a:t>
            </a:r>
            <a:r>
              <a:rPr kumimoji="0" sz="2400" b="0" i="0" u="none" strike="noStrike" kern="0" cap="none" spc="-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for</a:t>
            </a:r>
            <a:r>
              <a:rPr kumimoji="0" sz="2400" b="0" i="0" u="none" strike="noStrike" kern="0" cap="none" spc="-45" normalizeH="0" baseline="0" noProof="0" dirty="0">
                <a:ln>
                  <a:noFill/>
                </a:ln>
                <a:solidFill>
                  <a:sysClr val="windowText" lastClr="000000"/>
                </a:solidFill>
                <a:effectLst/>
                <a:uLnTx/>
                <a:uFillTx/>
                <a:latin typeface="Arial"/>
                <a:cs typeface="Arial"/>
              </a:rPr>
              <a:t> </a:t>
            </a:r>
            <a:r>
              <a:rPr kumimoji="0" sz="2400" b="0" i="0" u="none" strike="noStrike" kern="0" cap="none" spc="0" normalizeH="0" baseline="0" noProof="0" dirty="0">
                <a:ln>
                  <a:noFill/>
                </a:ln>
                <a:solidFill>
                  <a:sysClr val="windowText" lastClr="000000"/>
                </a:solidFill>
                <a:effectLst/>
                <a:uLnTx/>
                <a:uFillTx/>
                <a:latin typeface="Arial"/>
                <a:cs typeface="Arial"/>
              </a:rPr>
              <a:t>CIHR</a:t>
            </a:r>
            <a:r>
              <a:rPr kumimoji="0" sz="2400" b="0" i="0" u="none" strike="noStrike" kern="0" cap="none" spc="-10" normalizeH="0" baseline="0" noProof="0" dirty="0">
                <a:ln>
                  <a:noFill/>
                </a:ln>
                <a:solidFill>
                  <a:sysClr val="windowText" lastClr="000000"/>
                </a:solidFill>
                <a:effectLst/>
                <a:uLnTx/>
                <a:uFillTx/>
                <a:latin typeface="Arial"/>
                <a:cs typeface="Arial"/>
              </a:rPr>
              <a:t> funding.</a:t>
            </a:r>
            <a:endParaRPr kumimoji="0" lang="en-US" sz="2400" b="0" i="0" u="none" strike="noStrike" kern="0" cap="none" spc="-10" normalizeH="0" baseline="0" noProof="0" dirty="0">
              <a:ln>
                <a:noFill/>
              </a:ln>
              <a:solidFill>
                <a:sysClr val="windowText" lastClr="000000"/>
              </a:solidFill>
              <a:effectLst/>
              <a:uLnTx/>
              <a:uFillTx/>
              <a:latin typeface="Arial"/>
              <a:cs typeface="Arial"/>
            </a:endParaRPr>
          </a:p>
          <a:p>
            <a:pPr marL="9525"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004F2F"/>
                </a:solidFill>
                <a:effectLst/>
                <a:uLnTx/>
                <a:uFillTx/>
                <a:latin typeface="Arial"/>
                <a:cs typeface="Arial"/>
              </a:rPr>
              <a:t>Up</a:t>
            </a:r>
            <a:r>
              <a:rPr kumimoji="0" sz="2400" b="1" i="0" u="none" strike="noStrike" kern="0" cap="none" spc="-15"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to four</a:t>
            </a:r>
            <a:r>
              <a:rPr kumimoji="0" sz="2400" b="1" i="0" u="none" strike="noStrike" kern="0" cap="none" spc="10"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(4)</a:t>
            </a:r>
            <a:r>
              <a:rPr kumimoji="0" sz="2400" b="1" i="0" u="none" strike="noStrike" kern="0" cap="none" spc="10"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bridge</a:t>
            </a:r>
            <a:r>
              <a:rPr kumimoji="0" sz="2400" b="1" i="0" u="none" strike="noStrike" kern="0" cap="none" spc="-5"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funding</a:t>
            </a:r>
            <a:r>
              <a:rPr kumimoji="0" sz="2400" b="1" i="0" u="none" strike="noStrike" kern="0" cap="none" spc="-20"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awards</a:t>
            </a:r>
            <a:r>
              <a:rPr kumimoji="0" sz="2400" b="1" i="0" u="none" strike="noStrike" kern="0" cap="none" spc="-80"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of</a:t>
            </a:r>
            <a:r>
              <a:rPr kumimoji="0" sz="2400" b="1" i="0" u="none" strike="noStrike" kern="0" cap="none" spc="-5"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$20k</a:t>
            </a:r>
            <a:r>
              <a:rPr kumimoji="0" sz="2400" b="1" i="0" u="none" strike="noStrike" kern="0" cap="none" spc="-10"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or</a:t>
            </a:r>
            <a:r>
              <a:rPr kumimoji="0" sz="2400" b="1" i="0" u="none" strike="noStrike" kern="0" cap="none" spc="-10"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two</a:t>
            </a:r>
            <a:r>
              <a:rPr kumimoji="0" sz="2400" b="1" i="0" u="none" strike="noStrike" kern="0" cap="none" spc="-40"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(2) awards</a:t>
            </a:r>
            <a:r>
              <a:rPr kumimoji="0" sz="2400" b="1" i="0" u="none" strike="noStrike" kern="0" cap="none" spc="-85"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of</a:t>
            </a:r>
            <a:r>
              <a:rPr kumimoji="0" sz="2400" b="1" i="0" u="none" strike="noStrike" kern="0" cap="none" spc="-5"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$40K</a:t>
            </a:r>
            <a:r>
              <a:rPr kumimoji="0" sz="2400" b="1" i="0" u="none" strike="noStrike" kern="0" cap="none" spc="-15"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will</a:t>
            </a:r>
            <a:r>
              <a:rPr kumimoji="0" sz="2400" b="1" i="0" u="none" strike="noStrike" kern="0" cap="none" spc="-75" normalizeH="0" baseline="0" noProof="0" dirty="0">
                <a:ln>
                  <a:noFill/>
                </a:ln>
                <a:solidFill>
                  <a:srgbClr val="004F2F"/>
                </a:solidFill>
                <a:effectLst/>
                <a:uLnTx/>
                <a:uFillTx/>
                <a:latin typeface="Arial"/>
                <a:cs typeface="Arial"/>
              </a:rPr>
              <a:t> </a:t>
            </a:r>
            <a:r>
              <a:rPr kumimoji="0" sz="2400" b="1" i="0" u="none" strike="noStrike" kern="0" cap="none" spc="-25" normalizeH="0" baseline="0" noProof="0" dirty="0">
                <a:ln>
                  <a:noFill/>
                </a:ln>
                <a:solidFill>
                  <a:srgbClr val="004F2F"/>
                </a:solidFill>
                <a:effectLst/>
                <a:uLnTx/>
                <a:uFillTx/>
                <a:latin typeface="Arial"/>
                <a:cs typeface="Arial"/>
              </a:rPr>
              <a:t>be</a:t>
            </a:r>
            <a:endParaRPr kumimoji="0" sz="2400" b="0" i="0" u="none" strike="noStrike" kern="0" cap="none" spc="0" normalizeH="0" baseline="0" noProof="0" dirty="0">
              <a:ln>
                <a:noFill/>
              </a:ln>
              <a:solidFill>
                <a:sysClr val="windowText" lastClr="000000"/>
              </a:solidFill>
              <a:effectLst/>
              <a:uLnTx/>
              <a:uFillTx/>
              <a:latin typeface="Arial"/>
              <a:cs typeface="Arial"/>
            </a:endParaRPr>
          </a:p>
          <a:p>
            <a:pPr marL="3175" marR="0" lvl="0" indent="0" algn="ctr" defTabSz="914400" eaLnBrk="1" fontAlgn="auto" latinLnBrk="0" hangingPunct="1">
              <a:lnSpc>
                <a:spcPct val="100000"/>
              </a:lnSpc>
              <a:spcBef>
                <a:spcPts val="5"/>
              </a:spcBef>
              <a:spcAft>
                <a:spcPts val="0"/>
              </a:spcAft>
              <a:buClrTx/>
              <a:buSzTx/>
              <a:buFontTx/>
              <a:buNone/>
              <a:tabLst/>
              <a:defRPr/>
            </a:pPr>
            <a:r>
              <a:rPr kumimoji="0" sz="2400" b="1" i="0" u="none" strike="noStrike" kern="0" cap="none" spc="0" normalizeH="0" baseline="0" noProof="0" dirty="0">
                <a:ln>
                  <a:noFill/>
                </a:ln>
                <a:solidFill>
                  <a:srgbClr val="004F2F"/>
                </a:solidFill>
                <a:effectLst/>
                <a:uLnTx/>
                <a:uFillTx/>
                <a:latin typeface="Arial"/>
                <a:cs typeface="Arial"/>
              </a:rPr>
              <a:t>available</a:t>
            </a:r>
            <a:r>
              <a:rPr kumimoji="0" sz="2400" b="1" i="0" u="none" strike="noStrike" kern="0" cap="none" spc="-25"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for</a:t>
            </a:r>
            <a:r>
              <a:rPr kumimoji="0" sz="2400" b="1" i="0" u="none" strike="noStrike" kern="0" cap="none" spc="-15"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the</a:t>
            </a:r>
            <a:r>
              <a:rPr kumimoji="0" sz="2400" b="1" i="0" u="none" strike="noStrike" kern="0" cap="none" spc="-5" normalizeH="0" baseline="0" noProof="0" dirty="0">
                <a:ln>
                  <a:noFill/>
                </a:ln>
                <a:solidFill>
                  <a:srgbClr val="004F2F"/>
                </a:solidFill>
                <a:effectLst/>
                <a:uLnTx/>
                <a:uFillTx/>
                <a:latin typeface="Arial"/>
                <a:cs typeface="Arial"/>
              </a:rPr>
              <a:t> </a:t>
            </a:r>
            <a:r>
              <a:rPr lang="en-US" sz="2400" b="1" kern="0" dirty="0">
                <a:solidFill>
                  <a:srgbClr val="004F2F"/>
                </a:solidFill>
                <a:latin typeface="Arial"/>
                <a:cs typeface="Arial"/>
              </a:rPr>
              <a:t>Spring</a:t>
            </a:r>
            <a:r>
              <a:rPr kumimoji="0" sz="2400" b="1" i="0" u="none" strike="noStrike" kern="0" cap="none" spc="-50"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Project</a:t>
            </a:r>
            <a:r>
              <a:rPr kumimoji="0" sz="2400" b="1" i="0" u="none" strike="noStrike" kern="0" cap="none" spc="-10"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Grant</a:t>
            </a:r>
            <a:r>
              <a:rPr kumimoji="0" sz="2400" b="1" i="0" u="none" strike="noStrike" kern="0" cap="none" spc="-40" normalizeH="0" baseline="0" noProof="0" dirty="0">
                <a:ln>
                  <a:noFill/>
                </a:ln>
                <a:solidFill>
                  <a:srgbClr val="004F2F"/>
                </a:solidFill>
                <a:effectLst/>
                <a:uLnTx/>
                <a:uFillTx/>
                <a:latin typeface="Arial"/>
                <a:cs typeface="Arial"/>
              </a:rPr>
              <a:t> </a:t>
            </a:r>
            <a:r>
              <a:rPr kumimoji="0" sz="2400" b="1" i="0" u="none" strike="noStrike" kern="0" cap="none" spc="0" normalizeH="0" baseline="0" noProof="0" dirty="0">
                <a:ln>
                  <a:noFill/>
                </a:ln>
                <a:solidFill>
                  <a:srgbClr val="004F2F"/>
                </a:solidFill>
                <a:effectLst/>
                <a:uLnTx/>
                <a:uFillTx/>
                <a:latin typeface="Arial"/>
                <a:cs typeface="Arial"/>
              </a:rPr>
              <a:t>202</a:t>
            </a:r>
            <a:r>
              <a:rPr lang="en-US" sz="2400" b="1" kern="0" dirty="0">
                <a:solidFill>
                  <a:srgbClr val="004F2F"/>
                </a:solidFill>
                <a:latin typeface="Arial"/>
                <a:cs typeface="Arial"/>
              </a:rPr>
              <a:t>4</a:t>
            </a:r>
            <a:r>
              <a:rPr kumimoji="0" sz="2400" b="1" i="0" u="none" strike="noStrike" kern="0" cap="none" spc="-50" normalizeH="0" baseline="0" noProof="0" dirty="0">
                <a:ln>
                  <a:noFill/>
                </a:ln>
                <a:solidFill>
                  <a:srgbClr val="004F2F"/>
                </a:solidFill>
                <a:effectLst/>
                <a:uLnTx/>
                <a:uFillTx/>
                <a:latin typeface="Arial"/>
                <a:cs typeface="Arial"/>
              </a:rPr>
              <a:t> </a:t>
            </a:r>
            <a:r>
              <a:rPr kumimoji="0" sz="2400" b="1" i="0" u="none" strike="noStrike" kern="0" cap="none" spc="-10" normalizeH="0" baseline="0" noProof="0" dirty="0">
                <a:ln>
                  <a:noFill/>
                </a:ln>
                <a:solidFill>
                  <a:srgbClr val="004F2F"/>
                </a:solidFill>
                <a:effectLst/>
                <a:uLnTx/>
                <a:uFillTx/>
                <a:latin typeface="Arial"/>
                <a:cs typeface="Arial"/>
              </a:rPr>
              <a:t>competition</a:t>
            </a:r>
            <a:endParaRPr kumimoji="0" lang="en-US" sz="2400" b="1" i="0" u="none" strike="noStrike" kern="0" cap="none" spc="-10" normalizeH="0" baseline="0" noProof="0" dirty="0">
              <a:ln>
                <a:noFill/>
              </a:ln>
              <a:solidFill>
                <a:srgbClr val="004F2F"/>
              </a:solidFill>
              <a:effectLst/>
              <a:uLnTx/>
              <a:uFillTx/>
              <a:latin typeface="Arial"/>
              <a:cs typeface="Arial"/>
            </a:endParaRPr>
          </a:p>
          <a:p>
            <a:pPr marL="3175" marR="0" lvl="0" indent="0" algn="ctr" defTabSz="914400" eaLnBrk="1" fontAlgn="auto" latinLnBrk="0" hangingPunct="1">
              <a:lnSpc>
                <a:spcPct val="100000"/>
              </a:lnSpc>
              <a:spcBef>
                <a:spcPts val="5"/>
              </a:spcBef>
              <a:spcAft>
                <a:spcPts val="0"/>
              </a:spcAft>
              <a:buClrTx/>
              <a:buSzTx/>
              <a:buFontTx/>
              <a:buNone/>
              <a:tabLst/>
              <a:defRPr/>
            </a:pPr>
            <a:endParaRPr kumimoji="0" lang="en-US" sz="2400" b="1" i="0" u="none" strike="noStrike" kern="0" cap="none" spc="-10" normalizeH="0" baseline="0" noProof="0" dirty="0">
              <a:ln>
                <a:noFill/>
              </a:ln>
              <a:solidFill>
                <a:srgbClr val="004F2F"/>
              </a:solidFill>
              <a:effectLst/>
              <a:uLnTx/>
              <a:uFillTx/>
              <a:latin typeface="Arial"/>
              <a:cs typeface="Arial"/>
            </a:endParaRPr>
          </a:p>
          <a:p>
            <a:pPr marL="3175" marR="0" lvl="0" indent="0" algn="ctr" defTabSz="914400" eaLnBrk="1" fontAlgn="auto" latinLnBrk="0" hangingPunct="1">
              <a:lnSpc>
                <a:spcPct val="100000"/>
              </a:lnSpc>
              <a:spcBef>
                <a:spcPts val="5"/>
              </a:spcBef>
              <a:spcAft>
                <a:spcPts val="0"/>
              </a:spcAft>
              <a:buClrTx/>
              <a:buSzTx/>
              <a:buFontTx/>
              <a:buNone/>
              <a:tabLst/>
              <a:defRPr/>
            </a:pPr>
            <a:r>
              <a:rPr lang="en-US" sz="2000" b="1" kern="0" spc="-10" dirty="0">
                <a:solidFill>
                  <a:srgbClr val="004F2F"/>
                </a:solidFill>
                <a:latin typeface="Arial"/>
                <a:cs typeface="Arial"/>
                <a:hlinkClick r:id="rId2"/>
              </a:rPr>
              <a:t>Guidelines</a:t>
            </a:r>
            <a:r>
              <a:rPr lang="en-US" sz="2000" b="1" kern="0" spc="-10" dirty="0">
                <a:solidFill>
                  <a:srgbClr val="004F2F"/>
                </a:solidFill>
                <a:latin typeface="Arial"/>
                <a:cs typeface="Arial"/>
              </a:rPr>
              <a:t> </a:t>
            </a:r>
            <a:r>
              <a:rPr lang="en-US" sz="2000" kern="0" spc="-10" dirty="0">
                <a:latin typeface="Arial"/>
                <a:cs typeface="Arial"/>
              </a:rPr>
              <a:t>and</a:t>
            </a:r>
            <a:r>
              <a:rPr lang="en-US" sz="2000" kern="0" spc="-10" dirty="0">
                <a:solidFill>
                  <a:srgbClr val="004F2F"/>
                </a:solidFill>
                <a:latin typeface="Arial"/>
                <a:cs typeface="Arial"/>
              </a:rPr>
              <a:t> </a:t>
            </a:r>
            <a:r>
              <a:rPr lang="en-US" sz="2000" b="1" kern="0" spc="-10" dirty="0">
                <a:solidFill>
                  <a:srgbClr val="004F2F"/>
                </a:solidFill>
                <a:latin typeface="Arial"/>
                <a:cs typeface="Arial"/>
                <a:hlinkClick r:id="rId3"/>
              </a:rPr>
              <a:t>Application form </a:t>
            </a:r>
            <a:r>
              <a:rPr lang="en-US" sz="2000" kern="0" dirty="0">
                <a:solidFill>
                  <a:sysClr val="windowText" lastClr="000000"/>
                </a:solidFill>
                <a:latin typeface="Arial"/>
                <a:cs typeface="Arial"/>
              </a:rPr>
              <a:t>are available on the </a:t>
            </a:r>
            <a:r>
              <a:rPr lang="en-US" sz="2000" kern="0" dirty="0">
                <a:solidFill>
                  <a:sysClr val="windowText" lastClr="000000"/>
                </a:solidFill>
                <a:latin typeface="Arial"/>
                <a:cs typeface="Arial"/>
                <a:hlinkClick r:id="rId4"/>
              </a:rPr>
              <a:t>website</a:t>
            </a:r>
            <a:r>
              <a:rPr lang="en-US" sz="2000" kern="0" dirty="0">
                <a:solidFill>
                  <a:sysClr val="windowText" lastClr="000000"/>
                </a:solidFill>
                <a:latin typeface="Arial"/>
                <a:cs typeface="Arial"/>
              </a:rPr>
              <a:t> </a:t>
            </a:r>
            <a:r>
              <a:rPr lang="en-US" sz="1600" kern="0" dirty="0">
                <a:solidFill>
                  <a:sysClr val="windowText" lastClr="000000"/>
                </a:solidFill>
                <a:latin typeface="Arial"/>
                <a:cs typeface="Arial"/>
              </a:rPr>
              <a:t>(</a:t>
            </a:r>
            <a:r>
              <a:rPr lang="en-US" sz="1600" i="1" kern="0" dirty="0">
                <a:solidFill>
                  <a:sysClr val="windowText" lastClr="000000"/>
                </a:solidFill>
                <a:latin typeface="Arial"/>
                <a:cs typeface="Arial"/>
              </a:rPr>
              <a:t>see under CIHR Internal Funding tab)</a:t>
            </a:r>
            <a:endParaRPr lang="en-US" kern="0" dirty="0">
              <a:solidFill>
                <a:sysClr val="windowText" lastClr="000000"/>
              </a:solidFill>
              <a:latin typeface="Arial"/>
              <a:cs typeface="Arial"/>
            </a:endParaRPr>
          </a:p>
          <a:p>
            <a:pPr marL="0" marR="0" lvl="0" indent="0" algn="ctr" defTabSz="914400" eaLnBrk="1" fontAlgn="auto" latinLnBrk="0" hangingPunct="1">
              <a:lnSpc>
                <a:spcPct val="100000"/>
              </a:lnSpc>
              <a:spcBef>
                <a:spcPts val="40"/>
              </a:spcBef>
              <a:spcAft>
                <a:spcPts val="0"/>
              </a:spcAft>
              <a:buClrTx/>
              <a:buSzTx/>
              <a:buFontTx/>
              <a:buNone/>
              <a:tabLst/>
              <a:defRPr/>
            </a:pPr>
            <a:r>
              <a:rPr lang="en-US" kern="0" dirty="0">
                <a:solidFill>
                  <a:srgbClr val="C00000"/>
                </a:solidFill>
                <a:latin typeface="Arial"/>
                <a:cs typeface="Arial"/>
              </a:rPr>
              <a:t>Deadline for the Spring 2024 Project Grant applicants applying to Bridge Funding in Fall is August 15, 2024</a:t>
            </a:r>
            <a:endParaRPr kern="0" dirty="0">
              <a:solidFill>
                <a:srgbClr val="C00000"/>
              </a:solidFill>
              <a:latin typeface="Arial"/>
              <a:cs typeface="Arial"/>
            </a:endParaRPr>
          </a:p>
          <a:p>
            <a:pPr marL="381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sng" strike="noStrike" kern="0" cap="none" spc="0" normalizeH="0" baseline="0" noProof="0" dirty="0">
              <a:ln>
                <a:noFill/>
              </a:ln>
              <a:solidFill>
                <a:sysClr val="windowText" lastClr="000000"/>
              </a:solidFill>
              <a:effectLst/>
              <a:uLnTx/>
              <a:uFill>
                <a:solidFill>
                  <a:srgbClr val="000000"/>
                </a:solidFill>
              </a:uFill>
              <a:latin typeface="Arial"/>
              <a:cs typeface="Arial"/>
            </a:endParaRPr>
          </a:p>
          <a:p>
            <a:pPr marL="3810" marR="0" lvl="0" indent="0" algn="ctr" defTabSz="914400" eaLnBrk="1" fontAlgn="auto" latinLnBrk="0" hangingPunct="1">
              <a:lnSpc>
                <a:spcPct val="100000"/>
              </a:lnSpc>
              <a:spcBef>
                <a:spcPts val="0"/>
              </a:spcBef>
              <a:spcAft>
                <a:spcPts val="0"/>
              </a:spcAft>
              <a:buClrTx/>
              <a:buSzTx/>
              <a:buFontTx/>
              <a:buNone/>
              <a:tabLst/>
              <a:defRPr/>
            </a:pPr>
            <a:r>
              <a:rPr kumimoji="0" sz="2000" b="0" i="0" u="sng" strike="noStrike" kern="0" cap="none" spc="0" normalizeH="0" baseline="0" noProof="0" dirty="0">
                <a:ln>
                  <a:noFill/>
                </a:ln>
                <a:solidFill>
                  <a:sysClr val="windowText" lastClr="000000"/>
                </a:solidFill>
                <a:effectLst/>
                <a:uLnTx/>
                <a:uFill>
                  <a:solidFill>
                    <a:srgbClr val="000000"/>
                  </a:solidFill>
                </a:uFill>
                <a:latin typeface="Arial"/>
                <a:cs typeface="Arial"/>
              </a:rPr>
              <a:t>NOTE</a:t>
            </a:r>
            <a:r>
              <a:rPr kumimoji="0" sz="2000" b="0" i="0" u="none" strike="noStrike" kern="0" cap="none" spc="0" normalizeH="0" baseline="0" noProof="0" dirty="0">
                <a:ln>
                  <a:noFill/>
                </a:ln>
                <a:solidFill>
                  <a:sysClr val="windowText" lastClr="000000"/>
                </a:solidFill>
                <a:effectLst/>
                <a:uLnTx/>
                <a:uFillTx/>
                <a:latin typeface="Arial"/>
                <a:cs typeface="Arial"/>
              </a:rPr>
              <a:t>:</a:t>
            </a:r>
            <a:r>
              <a:rPr kumimoji="0" sz="2000" b="0" i="0" u="none" strike="noStrike" kern="0" cap="none" spc="-85"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Applications must</a:t>
            </a:r>
            <a:r>
              <a:rPr kumimoji="0" sz="2000" b="0" i="0" u="none" strike="noStrike" kern="0" cap="none" spc="-13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have</a:t>
            </a:r>
            <a:r>
              <a:rPr kumimoji="0" sz="2000" b="0" i="0" u="none" strike="noStrike" kern="0" cap="none" spc="-70" normalizeH="0" baseline="0" noProof="0" dirty="0">
                <a:ln>
                  <a:noFill/>
                </a:ln>
                <a:solidFill>
                  <a:sysClr val="windowText" lastClr="00000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undergone</a:t>
            </a:r>
            <a:r>
              <a:rPr kumimoji="0" sz="2000" b="0" i="0" u="none" strike="noStrike" kern="0" cap="none" spc="-5" normalizeH="0" baseline="0" noProof="0" dirty="0">
                <a:ln>
                  <a:noFill/>
                </a:ln>
                <a:solidFill>
                  <a:sysClr val="windowText" lastClr="000000"/>
                </a:solidFill>
                <a:effectLst/>
                <a:uLnTx/>
                <a:uFillTx/>
                <a:latin typeface="Arial"/>
                <a:cs typeface="Arial"/>
              </a:rPr>
              <a:t> </a:t>
            </a:r>
            <a:r>
              <a:rPr kumimoji="0" sz="2000" b="1" i="0" u="none" strike="noStrike" kern="0" cap="none" spc="0" normalizeH="0" baseline="0" noProof="0" dirty="0">
                <a:ln>
                  <a:noFill/>
                </a:ln>
                <a:solidFill>
                  <a:sysClr val="windowText" lastClr="000000"/>
                </a:solidFill>
                <a:effectLst/>
                <a:uLnTx/>
                <a:uFillTx/>
                <a:latin typeface="Arial"/>
                <a:cs typeface="Arial"/>
              </a:rPr>
              <a:t>formal</a:t>
            </a:r>
            <a:r>
              <a:rPr kumimoji="0" sz="2000" b="1" i="0" u="none" strike="noStrike" kern="0" cap="none" spc="-85" normalizeH="0" baseline="0" noProof="0" dirty="0">
                <a:ln>
                  <a:noFill/>
                </a:ln>
                <a:solidFill>
                  <a:sysClr val="windowText" lastClr="000000"/>
                </a:solidFill>
                <a:effectLst/>
                <a:uLnTx/>
                <a:uFillTx/>
                <a:latin typeface="Arial"/>
                <a:cs typeface="Arial"/>
              </a:rPr>
              <a:t> </a:t>
            </a:r>
            <a:r>
              <a:rPr kumimoji="0" sz="2000" b="1" i="0" u="none" strike="noStrike" kern="0" cap="none" spc="0" normalizeH="0" baseline="0" noProof="0" dirty="0">
                <a:ln>
                  <a:noFill/>
                </a:ln>
                <a:solidFill>
                  <a:sysClr val="windowText" lastClr="000000"/>
                </a:solidFill>
                <a:effectLst/>
                <a:uLnTx/>
                <a:uFillTx/>
                <a:latin typeface="Arial"/>
                <a:cs typeface="Arial"/>
              </a:rPr>
              <a:t>USask</a:t>
            </a:r>
            <a:r>
              <a:rPr kumimoji="0" sz="2000" b="1" i="0" u="none" strike="noStrike" kern="0" cap="none" spc="-50" normalizeH="0" baseline="0" noProof="0" dirty="0">
                <a:ln>
                  <a:noFill/>
                </a:ln>
                <a:solidFill>
                  <a:sysClr val="windowText" lastClr="000000"/>
                </a:solidFill>
                <a:effectLst/>
                <a:uLnTx/>
                <a:uFillTx/>
                <a:latin typeface="Arial"/>
                <a:cs typeface="Arial"/>
              </a:rPr>
              <a:t> </a:t>
            </a:r>
            <a:r>
              <a:rPr kumimoji="0" sz="2000" b="1" i="0" u="none" strike="noStrike" kern="0" cap="none" spc="0" normalizeH="0" baseline="0" noProof="0" dirty="0">
                <a:ln>
                  <a:noFill/>
                </a:ln>
                <a:solidFill>
                  <a:sysClr val="windowText" lastClr="000000"/>
                </a:solidFill>
                <a:effectLst/>
                <a:uLnTx/>
                <a:uFillTx/>
                <a:latin typeface="Arial"/>
                <a:cs typeface="Arial"/>
              </a:rPr>
              <a:t>CIHR</a:t>
            </a:r>
            <a:r>
              <a:rPr kumimoji="0" sz="2000" b="1" i="0" u="none" strike="noStrike" kern="0" cap="none" spc="-65" normalizeH="0" baseline="0" noProof="0" dirty="0">
                <a:ln>
                  <a:noFill/>
                </a:ln>
                <a:solidFill>
                  <a:sysClr val="windowText" lastClr="000000"/>
                </a:solidFill>
                <a:effectLst/>
                <a:uLnTx/>
                <a:uFillTx/>
                <a:latin typeface="Arial"/>
                <a:cs typeface="Arial"/>
              </a:rPr>
              <a:t> </a:t>
            </a:r>
            <a:r>
              <a:rPr kumimoji="0" sz="2000" b="1" i="0" u="none" strike="noStrike" kern="0" cap="none" spc="0" normalizeH="0" baseline="0" noProof="0" dirty="0">
                <a:ln>
                  <a:noFill/>
                </a:ln>
                <a:solidFill>
                  <a:sysClr val="windowText" lastClr="000000"/>
                </a:solidFill>
                <a:effectLst/>
                <a:uLnTx/>
                <a:uFillTx/>
                <a:latin typeface="Arial"/>
                <a:cs typeface="Arial"/>
              </a:rPr>
              <a:t>Internal</a:t>
            </a:r>
            <a:r>
              <a:rPr kumimoji="0" sz="2000" b="1" i="0" u="none" strike="noStrike" kern="0" cap="none" spc="-90" normalizeH="0" baseline="0" noProof="0" dirty="0">
                <a:ln>
                  <a:noFill/>
                </a:ln>
                <a:solidFill>
                  <a:sysClr val="windowText" lastClr="000000"/>
                </a:solidFill>
                <a:effectLst/>
                <a:uLnTx/>
                <a:uFillTx/>
                <a:latin typeface="Arial"/>
                <a:cs typeface="Arial"/>
              </a:rPr>
              <a:t> </a:t>
            </a:r>
            <a:r>
              <a:rPr kumimoji="0" sz="2000" b="1" i="0" u="none" strike="noStrike" kern="0" cap="none" spc="-10" normalizeH="0" baseline="0" noProof="0" dirty="0">
                <a:ln>
                  <a:noFill/>
                </a:ln>
                <a:solidFill>
                  <a:sysClr val="windowText" lastClr="000000"/>
                </a:solidFill>
                <a:effectLst/>
                <a:uLnTx/>
                <a:uFillTx/>
                <a:latin typeface="Arial"/>
                <a:cs typeface="Arial"/>
              </a:rPr>
              <a:t>Review</a:t>
            </a:r>
            <a:endParaRPr kumimoji="0" lang="en-US" sz="2000" b="1" i="0" u="none" strike="noStrike" kern="0" cap="none" spc="-10" normalizeH="0" baseline="0" noProof="0" dirty="0">
              <a:ln>
                <a:noFill/>
              </a:ln>
              <a:solidFill>
                <a:sysClr val="windowText" lastClr="000000"/>
              </a:solidFill>
              <a:effectLst/>
              <a:uLnTx/>
              <a:uFillTx/>
              <a:latin typeface="Arial"/>
              <a:cs typeface="Arial"/>
            </a:endParaRPr>
          </a:p>
          <a:p>
            <a:pPr marL="381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Arial"/>
              <a:cs typeface="Arial"/>
            </a:endParaRPr>
          </a:p>
          <a:p>
            <a:pPr marL="889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Arial"/>
                <a:cs typeface="Arial"/>
              </a:rPr>
              <a:t>Contact:</a:t>
            </a:r>
            <a:r>
              <a:rPr kumimoji="0" sz="2000" b="0" i="0" u="none" strike="noStrike" kern="0" cap="none" spc="-25" normalizeH="0" baseline="0" noProof="0" dirty="0">
                <a:ln>
                  <a:noFill/>
                </a:ln>
                <a:solidFill>
                  <a:sysClr val="windowText" lastClr="000000"/>
                </a:solidFill>
                <a:effectLst/>
                <a:uLnTx/>
                <a:uFillTx/>
                <a:latin typeface="Arial"/>
                <a:cs typeface="Arial"/>
              </a:rPr>
              <a:t> </a:t>
            </a:r>
            <a:r>
              <a:rPr kumimoji="0" sz="2000" b="0" i="0" u="sng" strike="noStrike" kern="0" cap="none" spc="-10" normalizeH="0" baseline="0" noProof="0" dirty="0">
                <a:ln>
                  <a:noFill/>
                </a:ln>
                <a:solidFill>
                  <a:srgbClr val="92D050"/>
                </a:solidFill>
                <a:effectLst/>
                <a:uLnTx/>
                <a:uFill>
                  <a:solidFill>
                    <a:srgbClr val="92D050"/>
                  </a:solidFill>
                </a:uFill>
                <a:latin typeface="Arial"/>
                <a:cs typeface="Arial"/>
                <a:hlinkClick r:id="rId5"/>
              </a:rPr>
              <a:t>cihr.bridgefunding@usask.ca</a:t>
            </a:r>
            <a:r>
              <a:rPr kumimoji="0" sz="2000" b="0" i="0" u="none" strike="noStrike" kern="0" cap="none" spc="15" normalizeH="0" baseline="0" noProof="0" dirty="0">
                <a:ln>
                  <a:noFill/>
                </a:ln>
                <a:solidFill>
                  <a:srgbClr val="92D050"/>
                </a:solidFill>
                <a:effectLst/>
                <a:uLnTx/>
                <a:uFillTx/>
                <a:latin typeface="Arial"/>
                <a:cs typeface="Arial"/>
              </a:rPr>
              <a:t> </a:t>
            </a:r>
            <a:r>
              <a:rPr kumimoji="0" sz="2000" b="0" i="0" u="none" strike="noStrike" kern="0" cap="none" spc="0" normalizeH="0" baseline="0" noProof="0" dirty="0">
                <a:ln>
                  <a:noFill/>
                </a:ln>
                <a:solidFill>
                  <a:sysClr val="windowText" lastClr="000000"/>
                </a:solidFill>
                <a:effectLst/>
                <a:uLnTx/>
                <a:uFillTx/>
                <a:latin typeface="Arial"/>
                <a:cs typeface="Arial"/>
              </a:rPr>
              <a:t>/</a:t>
            </a:r>
            <a:r>
              <a:rPr kumimoji="0" sz="2000" b="0" i="0" u="none" strike="noStrike" kern="0" cap="none" spc="-50" normalizeH="0" baseline="0" noProof="0" dirty="0">
                <a:ln>
                  <a:noFill/>
                </a:ln>
                <a:solidFill>
                  <a:sysClr val="windowText" lastClr="000000"/>
                </a:solidFill>
                <a:effectLst/>
                <a:uLnTx/>
                <a:uFillTx/>
                <a:latin typeface="Arial"/>
                <a:cs typeface="Arial"/>
              </a:rPr>
              <a:t> </a:t>
            </a:r>
            <a:r>
              <a:rPr kumimoji="0" sz="2000" b="0" i="0" u="sng" strike="noStrike" kern="0" cap="none" spc="-10" normalizeH="0" baseline="0" noProof="0" dirty="0">
                <a:ln>
                  <a:noFill/>
                </a:ln>
                <a:solidFill>
                  <a:srgbClr val="92D050"/>
                </a:solidFill>
                <a:effectLst/>
                <a:uLnTx/>
                <a:uFill>
                  <a:solidFill>
                    <a:srgbClr val="92D050"/>
                  </a:solidFill>
                </a:uFill>
                <a:latin typeface="Arial"/>
                <a:cs typeface="Arial"/>
                <a:hlinkClick r:id="rId6"/>
              </a:rPr>
              <a:t>Manisha.jalla@usask.ca</a:t>
            </a:r>
            <a:endParaRPr kumimoji="0" lang="en-US" sz="2000" b="0" i="0" u="sng" strike="noStrike" kern="0" cap="none" spc="-10" normalizeH="0" baseline="0" noProof="0" dirty="0">
              <a:ln>
                <a:noFill/>
              </a:ln>
              <a:solidFill>
                <a:srgbClr val="92D050"/>
              </a:solidFill>
              <a:effectLst/>
              <a:uLnTx/>
              <a:uFill>
                <a:solidFill>
                  <a:srgbClr val="92D050"/>
                </a:solidFill>
              </a:uFill>
              <a:latin typeface="Arial"/>
              <a:cs typeface="Arial"/>
            </a:endParaRPr>
          </a:p>
          <a:p>
            <a:pPr marL="889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29861" y="1023535"/>
            <a:ext cx="6420243" cy="561314"/>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2658110">
              <a:lnSpc>
                <a:spcPct val="100000"/>
              </a:lnSpc>
              <a:spcBef>
                <a:spcPts val="95"/>
              </a:spcBef>
            </a:pPr>
            <a:r>
              <a:rPr dirty="0"/>
              <a:t>Land</a:t>
            </a:r>
            <a:r>
              <a:rPr spc="-105" dirty="0"/>
              <a:t> </a:t>
            </a:r>
            <a:r>
              <a:rPr spc="-10" dirty="0"/>
              <a:t>Acknowledgement</a:t>
            </a:r>
          </a:p>
        </p:txBody>
      </p:sp>
      <p:sp>
        <p:nvSpPr>
          <p:cNvPr id="4" name="object 4"/>
          <p:cNvSpPr txBox="1"/>
          <p:nvPr/>
        </p:nvSpPr>
        <p:spPr>
          <a:xfrm>
            <a:off x="383844" y="2170887"/>
            <a:ext cx="11237595" cy="3076575"/>
          </a:xfrm>
          <a:prstGeom prst="rect">
            <a:avLst/>
          </a:prstGeom>
        </p:spPr>
        <p:txBody>
          <a:bodyPr vert="horz" wrap="square" lIns="0" tIns="13970" rIns="0" bIns="0" rtlCol="0">
            <a:spAutoFit/>
          </a:bodyPr>
          <a:lstStyle/>
          <a:p>
            <a:pPr marL="12700" marR="5080" lvl="0" indent="0" algn="ctr" defTabSz="914400" eaLnBrk="1" fontAlgn="auto" latinLnBrk="0" hangingPunct="1">
              <a:lnSpc>
                <a:spcPct val="100000"/>
              </a:lnSpc>
              <a:spcBef>
                <a:spcPts val="110"/>
              </a:spcBef>
              <a:spcAft>
                <a:spcPts val="0"/>
              </a:spcAft>
              <a:buClrTx/>
              <a:buSzTx/>
              <a:buFontTx/>
              <a:buNone/>
              <a:tabLst>
                <a:tab pos="1651635" algn="l"/>
              </a:tabLst>
              <a:defRPr/>
            </a:pPr>
            <a:r>
              <a:rPr kumimoji="0" sz="4000" b="0" i="1" u="none" strike="noStrike" kern="0" cap="none" spc="0" normalizeH="0" baseline="0" noProof="0" dirty="0">
                <a:ln>
                  <a:noFill/>
                </a:ln>
                <a:solidFill>
                  <a:sysClr val="windowText" lastClr="000000"/>
                </a:solidFill>
                <a:effectLst/>
                <a:uLnTx/>
                <a:uFillTx/>
                <a:latin typeface="Arial"/>
                <a:cs typeface="Arial"/>
              </a:rPr>
              <a:t>As</a:t>
            </a:r>
            <a:r>
              <a:rPr kumimoji="0" sz="4000" b="0" i="1" u="none" strike="noStrike" kern="0" cap="none" spc="-2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we</a:t>
            </a:r>
            <a:r>
              <a:rPr kumimoji="0" sz="4000" b="0" i="1" u="none" strike="noStrike" kern="0" cap="none" spc="-45"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gather</a:t>
            </a:r>
            <a:r>
              <a:rPr kumimoji="0" sz="4000" b="0" i="1" u="none" strike="noStrike" kern="0" cap="none" spc="-35"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here</a:t>
            </a:r>
            <a:r>
              <a:rPr kumimoji="0" sz="4000" b="0" i="1" u="none" strike="noStrike" kern="0" cap="none" spc="-4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today,</a:t>
            </a:r>
            <a:r>
              <a:rPr kumimoji="0" sz="4000" b="0" i="1" u="none" strike="noStrike" kern="0" cap="none" spc="-2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we</a:t>
            </a:r>
            <a:r>
              <a:rPr kumimoji="0" sz="4000" b="0" i="1" u="none" strike="noStrike" kern="0" cap="none" spc="-35"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acknowledge</a:t>
            </a:r>
            <a:r>
              <a:rPr kumimoji="0" sz="4000" b="0" i="1" u="none" strike="noStrike" kern="0" cap="none" spc="-25"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we</a:t>
            </a:r>
            <a:r>
              <a:rPr kumimoji="0" sz="4000" b="0" i="1" u="none" strike="noStrike" kern="0" cap="none" spc="-90" normalizeH="0" baseline="0" noProof="0" dirty="0">
                <a:ln>
                  <a:noFill/>
                </a:ln>
                <a:solidFill>
                  <a:sysClr val="windowText" lastClr="000000"/>
                </a:solidFill>
                <a:effectLst/>
                <a:uLnTx/>
                <a:uFillTx/>
                <a:latin typeface="Arial"/>
                <a:cs typeface="Arial"/>
              </a:rPr>
              <a:t> </a:t>
            </a:r>
            <a:r>
              <a:rPr kumimoji="0" sz="4000" b="0" i="1" u="none" strike="noStrike" kern="0" cap="none" spc="-25" normalizeH="0" baseline="0" noProof="0" dirty="0">
                <a:ln>
                  <a:noFill/>
                </a:ln>
                <a:solidFill>
                  <a:sysClr val="windowText" lastClr="000000"/>
                </a:solidFill>
                <a:effectLst/>
                <a:uLnTx/>
                <a:uFillTx/>
                <a:latin typeface="Arial"/>
                <a:cs typeface="Arial"/>
              </a:rPr>
              <a:t>are </a:t>
            </a:r>
            <a:r>
              <a:rPr kumimoji="0" sz="4000" b="0" i="1" u="none" strike="noStrike" kern="0" cap="none" spc="0" normalizeH="0" baseline="0" noProof="0" dirty="0">
                <a:ln>
                  <a:noFill/>
                </a:ln>
                <a:solidFill>
                  <a:sysClr val="windowText" lastClr="000000"/>
                </a:solidFill>
                <a:effectLst/>
                <a:uLnTx/>
                <a:uFillTx/>
                <a:latin typeface="Arial"/>
                <a:cs typeface="Arial"/>
              </a:rPr>
              <a:t>on</a:t>
            </a:r>
            <a:r>
              <a:rPr kumimoji="0" sz="4000" b="0" i="1" u="none" strike="noStrike" kern="0" cap="none" spc="-2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Treaty</a:t>
            </a:r>
            <a:r>
              <a:rPr kumimoji="0" sz="4000" b="0" i="1" u="none" strike="noStrike" kern="0" cap="none" spc="-35"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6</a:t>
            </a:r>
            <a:r>
              <a:rPr kumimoji="0" sz="4000" b="0" i="1" u="none" strike="noStrike" kern="0" cap="none" spc="-1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Territory</a:t>
            </a:r>
            <a:r>
              <a:rPr kumimoji="0" sz="4000" b="0" i="1" u="none" strike="noStrike" kern="0" cap="none" spc="-5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and</a:t>
            </a:r>
            <a:r>
              <a:rPr kumimoji="0" sz="4000" b="0" i="1" u="none" strike="noStrike" kern="0" cap="none" spc="-4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the</a:t>
            </a:r>
            <a:r>
              <a:rPr kumimoji="0" sz="4000" b="0" i="1" u="none" strike="noStrike" kern="0" cap="none" spc="-2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Homeland</a:t>
            </a:r>
            <a:r>
              <a:rPr kumimoji="0" sz="4000" b="0" i="1" u="none" strike="noStrike" kern="0" cap="none" spc="-1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of</a:t>
            </a:r>
            <a:r>
              <a:rPr kumimoji="0" sz="4000" b="0" i="1" u="none" strike="noStrike" kern="0" cap="none" spc="-15" normalizeH="0" baseline="0" noProof="0" dirty="0">
                <a:ln>
                  <a:noFill/>
                </a:ln>
                <a:solidFill>
                  <a:sysClr val="windowText" lastClr="000000"/>
                </a:solidFill>
                <a:effectLst/>
                <a:uLnTx/>
                <a:uFillTx/>
                <a:latin typeface="Arial"/>
                <a:cs typeface="Arial"/>
              </a:rPr>
              <a:t> </a:t>
            </a:r>
            <a:r>
              <a:rPr kumimoji="0" sz="4000" b="0" i="1" u="none" strike="noStrike" kern="0" cap="none" spc="-25" normalizeH="0" baseline="0" noProof="0" dirty="0">
                <a:ln>
                  <a:noFill/>
                </a:ln>
                <a:solidFill>
                  <a:sysClr val="windowText" lastClr="000000"/>
                </a:solidFill>
                <a:effectLst/>
                <a:uLnTx/>
                <a:uFillTx/>
                <a:latin typeface="Arial"/>
                <a:cs typeface="Arial"/>
              </a:rPr>
              <a:t>the </a:t>
            </a:r>
            <a:r>
              <a:rPr kumimoji="0" sz="4000" b="0" i="1" u="none" strike="noStrike" kern="0" cap="none" spc="-10" normalizeH="0" baseline="0" noProof="0" dirty="0">
                <a:ln>
                  <a:noFill/>
                </a:ln>
                <a:solidFill>
                  <a:sysClr val="windowText" lastClr="000000"/>
                </a:solidFill>
                <a:effectLst/>
                <a:uLnTx/>
                <a:uFillTx/>
                <a:latin typeface="Arial"/>
                <a:cs typeface="Arial"/>
              </a:rPr>
              <a:t>Métis.</a:t>
            </a:r>
            <a:r>
              <a:rPr kumimoji="0" sz="4000" b="0" i="1" u="none" strike="noStrike" kern="0" cap="none" spc="0" normalizeH="0" baseline="0" noProof="0" dirty="0">
                <a:ln>
                  <a:noFill/>
                </a:ln>
                <a:solidFill>
                  <a:sysClr val="windowText" lastClr="000000"/>
                </a:solidFill>
                <a:effectLst/>
                <a:uLnTx/>
                <a:uFillTx/>
                <a:latin typeface="Arial"/>
                <a:cs typeface="Arial"/>
              </a:rPr>
              <a:t>	We</a:t>
            </a:r>
            <a:r>
              <a:rPr kumimoji="0" sz="4000" b="0" i="1" u="none" strike="noStrike" kern="0" cap="none" spc="-35"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pay</a:t>
            </a:r>
            <a:r>
              <a:rPr kumimoji="0" sz="4000" b="0" i="1" u="none" strike="noStrike" kern="0" cap="none" spc="-25"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our</a:t>
            </a:r>
            <a:r>
              <a:rPr kumimoji="0" sz="4000" b="0" i="1" u="none" strike="noStrike" kern="0" cap="none" spc="-3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respect</a:t>
            </a:r>
            <a:r>
              <a:rPr kumimoji="0" sz="4000" b="0" i="1" u="none" strike="noStrike" kern="0" cap="none" spc="-4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to</a:t>
            </a:r>
            <a:r>
              <a:rPr kumimoji="0" sz="4000" b="0" i="1" u="none" strike="noStrike" kern="0" cap="none" spc="-2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the</a:t>
            </a:r>
            <a:r>
              <a:rPr kumimoji="0" sz="4000" b="0" i="1" u="none" strike="noStrike" kern="0" cap="none" spc="-15"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First</a:t>
            </a:r>
            <a:r>
              <a:rPr kumimoji="0" sz="4000" b="0" i="1" u="none" strike="noStrike" kern="0" cap="none" spc="-15" normalizeH="0" baseline="0" noProof="0" dirty="0">
                <a:ln>
                  <a:noFill/>
                </a:ln>
                <a:solidFill>
                  <a:sysClr val="windowText" lastClr="000000"/>
                </a:solidFill>
                <a:effectLst/>
                <a:uLnTx/>
                <a:uFillTx/>
                <a:latin typeface="Arial"/>
                <a:cs typeface="Arial"/>
              </a:rPr>
              <a:t> </a:t>
            </a:r>
            <a:r>
              <a:rPr kumimoji="0" sz="4000" b="0" i="1" u="none" strike="noStrike" kern="0" cap="none" spc="-10" normalizeH="0" baseline="0" noProof="0" dirty="0">
                <a:ln>
                  <a:noFill/>
                </a:ln>
                <a:solidFill>
                  <a:sysClr val="windowText" lastClr="000000"/>
                </a:solidFill>
                <a:effectLst/>
                <a:uLnTx/>
                <a:uFillTx/>
                <a:latin typeface="Arial"/>
                <a:cs typeface="Arial"/>
              </a:rPr>
              <a:t>Nations </a:t>
            </a:r>
            <a:r>
              <a:rPr kumimoji="0" sz="4000" b="0" i="1" u="none" strike="noStrike" kern="0" cap="none" spc="0" normalizeH="0" baseline="0" noProof="0" dirty="0">
                <a:ln>
                  <a:noFill/>
                </a:ln>
                <a:solidFill>
                  <a:sysClr val="windowText" lastClr="000000"/>
                </a:solidFill>
                <a:effectLst/>
                <a:uLnTx/>
                <a:uFillTx/>
                <a:latin typeface="Arial"/>
                <a:cs typeface="Arial"/>
              </a:rPr>
              <a:t>and</a:t>
            </a:r>
            <a:r>
              <a:rPr kumimoji="0" sz="4000" b="0" i="1" u="none" strike="noStrike" kern="0" cap="none" spc="-45"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Métis</a:t>
            </a:r>
            <a:r>
              <a:rPr kumimoji="0" sz="4000" b="0" i="1" u="none" strike="noStrike" kern="0" cap="none" spc="-1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ancestors</a:t>
            </a:r>
            <a:r>
              <a:rPr kumimoji="0" sz="4000" b="0" i="1" u="none" strike="noStrike" kern="0" cap="none" spc="-6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of</a:t>
            </a:r>
            <a:r>
              <a:rPr kumimoji="0" sz="4000" b="0" i="1" u="none" strike="noStrike" kern="0" cap="none" spc="-3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this</a:t>
            </a:r>
            <a:r>
              <a:rPr kumimoji="0" sz="4000" b="0" i="1" u="none" strike="noStrike" kern="0" cap="none" spc="-1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place</a:t>
            </a:r>
            <a:r>
              <a:rPr kumimoji="0" sz="4000" b="0" i="1" u="none" strike="noStrike" kern="0" cap="none" spc="-7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and</a:t>
            </a:r>
            <a:r>
              <a:rPr kumimoji="0" sz="4000" b="0" i="1" u="none" strike="noStrike" kern="0" cap="none" spc="-1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reaffirm</a:t>
            </a:r>
            <a:r>
              <a:rPr kumimoji="0" sz="4000" b="0" i="1" u="none" strike="noStrike" kern="0" cap="none" spc="-25" normalizeH="0" baseline="0" noProof="0" dirty="0">
                <a:ln>
                  <a:noFill/>
                </a:ln>
                <a:solidFill>
                  <a:sysClr val="windowText" lastClr="000000"/>
                </a:solidFill>
                <a:effectLst/>
                <a:uLnTx/>
                <a:uFillTx/>
                <a:latin typeface="Arial"/>
                <a:cs typeface="Arial"/>
              </a:rPr>
              <a:t> our </a:t>
            </a:r>
            <a:r>
              <a:rPr kumimoji="0" sz="4000" b="0" i="1" u="none" strike="noStrike" kern="0" cap="none" spc="0" normalizeH="0" baseline="0" noProof="0" dirty="0">
                <a:ln>
                  <a:noFill/>
                </a:ln>
                <a:solidFill>
                  <a:sysClr val="windowText" lastClr="000000"/>
                </a:solidFill>
                <a:effectLst/>
                <a:uLnTx/>
                <a:uFillTx/>
                <a:latin typeface="Arial"/>
                <a:cs typeface="Arial"/>
              </a:rPr>
              <a:t>relationship</a:t>
            </a:r>
            <a:r>
              <a:rPr kumimoji="0" sz="4000" b="0" i="1" u="none" strike="noStrike" kern="0" cap="none" spc="-6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with</a:t>
            </a:r>
            <a:r>
              <a:rPr kumimoji="0" sz="4000" b="0" i="1" u="none" strike="noStrike" kern="0" cap="none" spc="-10" normalizeH="0" baseline="0" noProof="0" dirty="0">
                <a:ln>
                  <a:noFill/>
                </a:ln>
                <a:solidFill>
                  <a:sysClr val="windowText" lastClr="000000"/>
                </a:solidFill>
                <a:effectLst/>
                <a:uLnTx/>
                <a:uFillTx/>
                <a:latin typeface="Arial"/>
                <a:cs typeface="Arial"/>
              </a:rPr>
              <a:t> </a:t>
            </a:r>
            <a:r>
              <a:rPr kumimoji="0" sz="4000" b="0" i="1" u="none" strike="noStrike" kern="0" cap="none" spc="0" normalizeH="0" baseline="0" noProof="0" dirty="0">
                <a:ln>
                  <a:noFill/>
                </a:ln>
                <a:solidFill>
                  <a:sysClr val="windowText" lastClr="000000"/>
                </a:solidFill>
                <a:effectLst/>
                <a:uLnTx/>
                <a:uFillTx/>
                <a:latin typeface="Arial"/>
                <a:cs typeface="Arial"/>
              </a:rPr>
              <a:t>one</a:t>
            </a:r>
            <a:r>
              <a:rPr kumimoji="0" sz="4000" b="0" i="1" u="none" strike="noStrike" kern="0" cap="none" spc="-35" normalizeH="0" baseline="0" noProof="0" dirty="0">
                <a:ln>
                  <a:noFill/>
                </a:ln>
                <a:solidFill>
                  <a:sysClr val="windowText" lastClr="000000"/>
                </a:solidFill>
                <a:effectLst/>
                <a:uLnTx/>
                <a:uFillTx/>
                <a:latin typeface="Arial"/>
                <a:cs typeface="Arial"/>
              </a:rPr>
              <a:t> </a:t>
            </a:r>
            <a:r>
              <a:rPr kumimoji="0" sz="4000" b="0" i="1" u="none" strike="noStrike" kern="0" cap="none" spc="-10" normalizeH="0" baseline="0" noProof="0" dirty="0">
                <a:ln>
                  <a:noFill/>
                </a:ln>
                <a:solidFill>
                  <a:sysClr val="windowText" lastClr="000000"/>
                </a:solidFill>
                <a:effectLst/>
                <a:uLnTx/>
                <a:uFillTx/>
                <a:latin typeface="Arial"/>
                <a:cs typeface="Arial"/>
              </a:rPr>
              <a:t>another.</a:t>
            </a:r>
            <a:endParaRPr kumimoji="0" sz="40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1166" y="637516"/>
            <a:ext cx="11929668" cy="695325"/>
          </a:xfrm>
          <a:prstGeom prst="rect">
            <a:avLst/>
          </a:prstGeom>
        </p:spPr>
        <p:txBody>
          <a:bodyPr vert="horz" wrap="square" lIns="0" tIns="12065" rIns="0" bIns="0" rtlCol="0">
            <a:spAutoFit/>
          </a:bodyPr>
          <a:lstStyle/>
          <a:p>
            <a:pPr marL="622300">
              <a:lnSpc>
                <a:spcPct val="100000"/>
              </a:lnSpc>
              <a:spcBef>
                <a:spcPts val="95"/>
              </a:spcBef>
            </a:pPr>
            <a:r>
              <a:rPr dirty="0"/>
              <a:t>CIHR</a:t>
            </a:r>
            <a:r>
              <a:rPr spc="-150" dirty="0"/>
              <a:t> </a:t>
            </a:r>
            <a:r>
              <a:rPr dirty="0"/>
              <a:t>Project</a:t>
            </a:r>
            <a:r>
              <a:rPr spc="-135" dirty="0"/>
              <a:t> </a:t>
            </a:r>
            <a:r>
              <a:rPr dirty="0"/>
              <a:t>Grant</a:t>
            </a:r>
            <a:r>
              <a:rPr spc="-130" dirty="0"/>
              <a:t> </a:t>
            </a:r>
            <a:r>
              <a:rPr dirty="0"/>
              <a:t>Resources</a:t>
            </a:r>
            <a:r>
              <a:rPr spc="-135" dirty="0"/>
              <a:t> </a:t>
            </a:r>
            <a:r>
              <a:rPr spc="-10" dirty="0"/>
              <a:t>Available</a:t>
            </a:r>
          </a:p>
        </p:txBody>
      </p:sp>
      <p:sp>
        <p:nvSpPr>
          <p:cNvPr id="4" name="object 4"/>
          <p:cNvSpPr txBox="1"/>
          <p:nvPr/>
        </p:nvSpPr>
        <p:spPr>
          <a:xfrm>
            <a:off x="775691" y="1674130"/>
            <a:ext cx="10770870" cy="4875053"/>
          </a:xfrm>
          <a:prstGeom prst="rect">
            <a:avLst/>
          </a:prstGeom>
        </p:spPr>
        <p:txBody>
          <a:bodyPr vert="horz" wrap="square" lIns="0" tIns="133985" rIns="0" bIns="0" rtlCol="0">
            <a:spAutoFit/>
          </a:bodyPr>
          <a:lstStyle/>
          <a:p>
            <a:pPr marL="469265" marR="0" lvl="0" indent="-457200" defTabSz="914400" eaLnBrk="1" fontAlgn="auto" latinLnBrk="0" hangingPunct="1">
              <a:lnSpc>
                <a:spcPct val="100000"/>
              </a:lnSpc>
              <a:spcBef>
                <a:spcPts val="1055"/>
              </a:spcBef>
              <a:spcAft>
                <a:spcPts val="0"/>
              </a:spcAft>
              <a:buClrTx/>
              <a:buSzPct val="75000"/>
              <a:buFontTx/>
              <a:buChar char="•"/>
              <a:tabLst>
                <a:tab pos="469265" algn="l"/>
                <a:tab pos="469900" algn="l"/>
              </a:tabLst>
              <a:defRPr/>
            </a:pPr>
            <a:r>
              <a:rPr kumimoji="0" sz="2800" b="0" i="0" u="none" strike="noStrike" kern="0" cap="none" spc="0" normalizeH="0" baseline="0" noProof="0" dirty="0">
                <a:ln>
                  <a:noFill/>
                </a:ln>
                <a:solidFill>
                  <a:sysClr val="windowText" lastClr="000000"/>
                </a:solidFill>
                <a:effectLst/>
                <a:uLnTx/>
                <a:uFillTx/>
                <a:latin typeface="Arial"/>
                <a:cs typeface="Arial"/>
              </a:rPr>
              <a:t>Slides</a:t>
            </a:r>
            <a:r>
              <a:rPr kumimoji="0" sz="2800" b="0" i="0" u="none" strike="noStrike" kern="0" cap="none" spc="-4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from</a:t>
            </a:r>
            <a:r>
              <a:rPr kumimoji="0" sz="2800" b="0" i="0" u="none" strike="noStrike" kern="0" cap="none" spc="-5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previous</a:t>
            </a:r>
            <a:r>
              <a:rPr kumimoji="0" sz="2800" b="0" i="0" u="none" strike="noStrike" kern="0" cap="none" spc="-5" normalizeH="0" baseline="0" noProof="0" dirty="0">
                <a:ln>
                  <a:noFill/>
                </a:ln>
                <a:solidFill>
                  <a:sysClr val="windowText" lastClr="000000"/>
                </a:solidFill>
                <a:effectLst/>
                <a:uLnTx/>
                <a:uFillTx/>
                <a:latin typeface="Arial"/>
                <a:cs typeface="Arial"/>
              </a:rPr>
              <a:t> </a:t>
            </a:r>
            <a:r>
              <a:rPr kumimoji="0" sz="2800" b="0" i="0" u="none" strike="noStrike" kern="0" cap="none" spc="-10" normalizeH="0" baseline="0" noProof="0" dirty="0">
                <a:ln>
                  <a:noFill/>
                </a:ln>
                <a:solidFill>
                  <a:sysClr val="windowText" lastClr="000000"/>
                </a:solidFill>
                <a:effectLst/>
                <a:uLnTx/>
                <a:uFillTx/>
                <a:latin typeface="Arial"/>
                <a:cs typeface="Arial"/>
              </a:rPr>
              <a:t>workshops</a:t>
            </a:r>
            <a:endParaRPr kumimoji="0" lang="en-US" sz="2800" b="0" i="0" u="none" strike="noStrike" kern="0" cap="none" spc="-10" normalizeH="0" baseline="0" noProof="0" dirty="0">
              <a:ln>
                <a:noFill/>
              </a:ln>
              <a:solidFill>
                <a:sysClr val="windowText" lastClr="000000"/>
              </a:solidFill>
              <a:effectLst/>
              <a:uLnTx/>
              <a:uFillTx/>
              <a:latin typeface="Arial"/>
              <a:cs typeface="Arial"/>
            </a:endParaRPr>
          </a:p>
          <a:p>
            <a:pPr marL="926465" lvl="1" indent="-457200">
              <a:spcBef>
                <a:spcPts val="1055"/>
              </a:spcBef>
              <a:buSzPct val="75000"/>
              <a:buFontTx/>
              <a:buChar char="•"/>
              <a:tabLst>
                <a:tab pos="469265" algn="l"/>
                <a:tab pos="469900" algn="l"/>
              </a:tabLst>
              <a:defRPr/>
            </a:pPr>
            <a:r>
              <a:rPr lang="en-US" sz="2800" dirty="0">
                <a:hlinkClick r:id="rId2"/>
              </a:rPr>
              <a:t>Tri-Agency Research Support - Office of the Vice President Research - Research | University of Saskatchewan (usask.ca)</a:t>
            </a:r>
            <a:r>
              <a:rPr lang="en-US" sz="2800" kern="0" spc="-10" dirty="0">
                <a:solidFill>
                  <a:sysClr val="windowText" lastClr="000000"/>
                </a:solidFill>
                <a:latin typeface="Arial"/>
                <a:cs typeface="Arial"/>
              </a:rPr>
              <a:t> </a:t>
            </a: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469265" marR="5080" lvl="0" indent="-457200" defTabSz="914400" eaLnBrk="1" fontAlgn="auto" latinLnBrk="0" hangingPunct="1">
              <a:lnSpc>
                <a:spcPct val="100299"/>
              </a:lnSpc>
              <a:spcBef>
                <a:spcPts val="1945"/>
              </a:spcBef>
              <a:spcAft>
                <a:spcPts val="0"/>
              </a:spcAft>
              <a:buClrTx/>
              <a:buSzPct val="75000"/>
              <a:buFontTx/>
              <a:buChar char="•"/>
              <a:tabLst>
                <a:tab pos="469265" algn="l"/>
                <a:tab pos="469900" algn="l"/>
              </a:tabLst>
              <a:defRPr/>
            </a:pPr>
            <a:r>
              <a:rPr kumimoji="0" sz="2800" b="0" i="0" u="none" strike="noStrike" kern="0" cap="none" spc="0" normalizeH="0" baseline="0" noProof="0" dirty="0">
                <a:ln>
                  <a:noFill/>
                </a:ln>
                <a:solidFill>
                  <a:sysClr val="windowText" lastClr="000000"/>
                </a:solidFill>
                <a:effectLst/>
                <a:uLnTx/>
                <a:uFillTx/>
                <a:latin typeface="Arial"/>
                <a:cs typeface="Arial"/>
              </a:rPr>
              <a:t>Successful</a:t>
            </a:r>
            <a:r>
              <a:rPr kumimoji="0" sz="2800" b="0" i="0" u="none" strike="noStrike" kern="0" cap="none" spc="-8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CIHR</a:t>
            </a:r>
            <a:r>
              <a:rPr kumimoji="0" sz="2800" b="0" i="0" u="none" strike="noStrike" kern="0" cap="none" spc="-2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grant</a:t>
            </a:r>
            <a:r>
              <a:rPr kumimoji="0" sz="2800" b="0" i="0" u="none" strike="noStrike" kern="0" cap="none" spc="-2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examples</a:t>
            </a:r>
            <a:r>
              <a:rPr kumimoji="0" sz="2800" b="0" i="0" u="none" strike="noStrike" kern="0" cap="none" spc="-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on</a:t>
            </a:r>
            <a:r>
              <a:rPr kumimoji="0" sz="2800" b="0" i="0" u="none" strike="noStrike" kern="0" cap="none" spc="-1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the</a:t>
            </a:r>
            <a:r>
              <a:rPr kumimoji="0" sz="2800" b="0" i="0" u="none" strike="noStrike" kern="0" cap="none" spc="-3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USask</a:t>
            </a:r>
            <a:r>
              <a:rPr kumimoji="0" sz="2800" b="0" i="0" u="none" strike="noStrike" kern="0" cap="none" spc="-4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Grants</a:t>
            </a:r>
            <a:r>
              <a:rPr kumimoji="0" sz="2800" b="0" i="0" u="none" strike="noStrike" kern="0" cap="none" spc="-45" normalizeH="0" baseline="0" noProof="0" dirty="0">
                <a:ln>
                  <a:noFill/>
                </a:ln>
                <a:solidFill>
                  <a:sysClr val="windowText" lastClr="000000"/>
                </a:solidFill>
                <a:effectLst/>
                <a:uLnTx/>
                <a:uFillTx/>
                <a:latin typeface="Arial"/>
                <a:cs typeface="Arial"/>
              </a:rPr>
              <a:t> </a:t>
            </a:r>
            <a:r>
              <a:rPr kumimoji="0" sz="2800" b="0" i="0" u="none" strike="noStrike" kern="0" cap="none" spc="-10" normalizeH="0" baseline="0" noProof="0" dirty="0">
                <a:ln>
                  <a:noFill/>
                </a:ln>
                <a:solidFill>
                  <a:sysClr val="windowText" lastClr="000000"/>
                </a:solidFill>
                <a:effectLst/>
                <a:uLnTx/>
                <a:uFillTx/>
                <a:latin typeface="Arial"/>
                <a:cs typeface="Arial"/>
              </a:rPr>
              <a:t>repository </a:t>
            </a:r>
            <a:r>
              <a:rPr kumimoji="0" sz="2400" b="0" i="0" u="sng" strike="noStrike" kern="0" cap="none" spc="-10" normalizeH="0" baseline="0" noProof="0" dirty="0">
                <a:ln>
                  <a:noFill/>
                </a:ln>
                <a:solidFill>
                  <a:srgbClr val="92D050"/>
                </a:solidFill>
                <a:effectLst/>
                <a:uLnTx/>
                <a:uFill>
                  <a:solidFill>
                    <a:srgbClr val="92D050"/>
                  </a:solidFill>
                </a:uFill>
                <a:latin typeface="Arial"/>
                <a:cs typeface="Arial"/>
                <a:hlinkClick r:id="rId3"/>
              </a:rPr>
              <a:t>https://share.usask.ca/go/ovpr/grants_repository/Pages/CIHR-</a:t>
            </a:r>
            <a:r>
              <a:rPr kumimoji="0" sz="2400" b="0" i="0" u="none" strike="noStrike" kern="0" cap="none" spc="-10" normalizeH="0" baseline="0" noProof="0" dirty="0">
                <a:ln>
                  <a:noFill/>
                </a:ln>
                <a:solidFill>
                  <a:srgbClr val="92D050"/>
                </a:solidFill>
                <a:effectLst/>
                <a:uLnTx/>
                <a:uFillTx/>
                <a:latin typeface="Arial"/>
                <a:cs typeface="Arial"/>
                <a:hlinkClick r:id="rId3"/>
              </a:rPr>
              <a:t> </a:t>
            </a:r>
            <a:r>
              <a:rPr kumimoji="0" sz="2400" b="0" i="0" u="sng" strike="noStrike" kern="0" cap="none" spc="-10" normalizeH="0" baseline="0" noProof="0" dirty="0">
                <a:ln>
                  <a:noFill/>
                </a:ln>
                <a:solidFill>
                  <a:srgbClr val="92D050"/>
                </a:solidFill>
                <a:effectLst/>
                <a:uLnTx/>
                <a:uFill>
                  <a:solidFill>
                    <a:srgbClr val="92D050"/>
                  </a:solidFill>
                </a:uFill>
                <a:latin typeface="Arial"/>
                <a:cs typeface="Arial"/>
                <a:hlinkClick r:id="rId3"/>
              </a:rPr>
              <a:t>Examples.aspx</a:t>
            </a:r>
            <a:endParaRPr kumimoji="0" sz="2400" b="0" i="0" u="none" strike="noStrike" kern="0" cap="none" spc="0" normalizeH="0" baseline="0" noProof="0" dirty="0">
              <a:ln>
                <a:noFill/>
              </a:ln>
              <a:solidFill>
                <a:sysClr val="windowText" lastClr="000000"/>
              </a:solidFill>
              <a:effectLst/>
              <a:uLnTx/>
              <a:uFillTx/>
              <a:latin typeface="Arial"/>
              <a:cs typeface="Arial"/>
            </a:endParaRPr>
          </a:p>
          <a:p>
            <a:pPr marL="469265" marR="382270" lvl="0" indent="-457200" defTabSz="914400" eaLnBrk="1" fontAlgn="auto" latinLnBrk="0" hangingPunct="1">
              <a:lnSpc>
                <a:spcPct val="100200"/>
              </a:lnSpc>
              <a:spcBef>
                <a:spcPts val="1780"/>
              </a:spcBef>
              <a:spcAft>
                <a:spcPts val="0"/>
              </a:spcAft>
              <a:buClrTx/>
              <a:buSzPct val="75000"/>
              <a:buFontTx/>
              <a:buChar char="•"/>
              <a:tabLst>
                <a:tab pos="469265" algn="l"/>
                <a:tab pos="469900" algn="l"/>
                <a:tab pos="3622040" algn="l"/>
              </a:tabLst>
              <a:defRPr/>
            </a:pPr>
            <a:r>
              <a:rPr kumimoji="0" sz="2800" b="0" i="0" u="none" strike="noStrike" kern="0" cap="none" spc="0" normalizeH="0" baseline="0" noProof="0" dirty="0">
                <a:ln>
                  <a:noFill/>
                </a:ln>
                <a:solidFill>
                  <a:sysClr val="windowText" lastClr="000000"/>
                </a:solidFill>
                <a:effectLst/>
                <a:uLnTx/>
                <a:uFillTx/>
                <a:latin typeface="Arial"/>
                <a:cs typeface="Arial"/>
              </a:rPr>
              <a:t>Grant</a:t>
            </a:r>
            <a:r>
              <a:rPr kumimoji="0" sz="2800" b="0" i="0" u="none" strike="noStrike" kern="0" cap="none" spc="-7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deadlines,</a:t>
            </a:r>
            <a:r>
              <a:rPr kumimoji="0" sz="2800" b="0" i="0" u="none" strike="noStrike" kern="0" cap="none" spc="-2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internal</a:t>
            </a:r>
            <a:r>
              <a:rPr kumimoji="0" sz="2800" b="0" i="0" u="none" strike="noStrike" kern="0" cap="none" spc="-4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review</a:t>
            </a:r>
            <a:r>
              <a:rPr kumimoji="0" sz="2800" b="0" i="0" u="none" strike="noStrike" kern="0" cap="none" spc="1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and</a:t>
            </a:r>
            <a:r>
              <a:rPr kumimoji="0" sz="2800" b="0" i="0" u="none" strike="noStrike" kern="0" cap="none" spc="-4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workshop</a:t>
            </a:r>
            <a:r>
              <a:rPr kumimoji="0" sz="2800" b="0" i="0" u="none" strike="noStrike" kern="0" cap="none" spc="-3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information</a:t>
            </a:r>
            <a:r>
              <a:rPr kumimoji="0" sz="2800" b="0" i="0" u="none" strike="noStrike" kern="0" cap="none" spc="-40" normalizeH="0" baseline="0" noProof="0" dirty="0">
                <a:ln>
                  <a:noFill/>
                </a:ln>
                <a:solidFill>
                  <a:sysClr val="windowText" lastClr="000000"/>
                </a:solidFill>
                <a:effectLst/>
                <a:uLnTx/>
                <a:uFillTx/>
                <a:latin typeface="Arial"/>
                <a:cs typeface="Arial"/>
              </a:rPr>
              <a:t> </a:t>
            </a:r>
            <a:r>
              <a:rPr kumimoji="0" sz="2800" b="0" i="0" u="none" strike="noStrike" kern="0" cap="none" spc="-25" normalizeH="0" baseline="0" noProof="0" dirty="0">
                <a:ln>
                  <a:noFill/>
                </a:ln>
                <a:solidFill>
                  <a:sysClr val="windowText" lastClr="000000"/>
                </a:solidFill>
                <a:effectLst/>
                <a:uLnTx/>
                <a:uFillTx/>
                <a:latin typeface="Arial"/>
                <a:cs typeface="Arial"/>
              </a:rPr>
              <a:t>is </a:t>
            </a:r>
            <a:r>
              <a:rPr kumimoji="0" sz="2800" b="0" i="0" u="none" strike="noStrike" kern="0" cap="none" spc="0" normalizeH="0" baseline="0" noProof="0" dirty="0">
                <a:ln>
                  <a:noFill/>
                </a:ln>
                <a:solidFill>
                  <a:sysClr val="windowText" lastClr="000000"/>
                </a:solidFill>
                <a:effectLst/>
                <a:uLnTx/>
                <a:uFillTx/>
                <a:latin typeface="Arial"/>
                <a:cs typeface="Arial"/>
              </a:rPr>
              <a:t>distributed</a:t>
            </a:r>
            <a:r>
              <a:rPr kumimoji="0" sz="2800" b="0" i="0" u="none" strike="noStrike" kern="0" cap="none" spc="-35" normalizeH="0" baseline="0" noProof="0" dirty="0">
                <a:ln>
                  <a:noFill/>
                </a:ln>
                <a:solidFill>
                  <a:sysClr val="windowText" lastClr="000000"/>
                </a:solidFill>
                <a:effectLst/>
                <a:uLnTx/>
                <a:uFillTx/>
                <a:latin typeface="Arial"/>
                <a:cs typeface="Arial"/>
              </a:rPr>
              <a:t> </a:t>
            </a:r>
            <a:r>
              <a:rPr kumimoji="0" sz="2800" b="0" i="0" u="none" strike="noStrike" kern="0" cap="none" spc="-10" normalizeH="0" baseline="0" noProof="0" dirty="0">
                <a:ln>
                  <a:noFill/>
                </a:ln>
                <a:solidFill>
                  <a:sysClr val="windowText" lastClr="000000"/>
                </a:solidFill>
                <a:effectLst/>
                <a:uLnTx/>
                <a:uFillTx/>
                <a:latin typeface="Arial"/>
                <a:cs typeface="Arial"/>
              </a:rPr>
              <a:t>through</a:t>
            </a:r>
            <a:r>
              <a:rPr kumimoji="0" sz="2800" b="0" i="0" u="none" strike="noStrike" kern="0" cap="none" spc="0" normalizeH="0" baseline="0" noProof="0" dirty="0">
                <a:ln>
                  <a:noFill/>
                </a:ln>
                <a:solidFill>
                  <a:sysClr val="windowText" lastClr="000000"/>
                </a:solidFill>
                <a:effectLst/>
                <a:uLnTx/>
                <a:uFillTx/>
                <a:latin typeface="Arial"/>
                <a:cs typeface="Arial"/>
              </a:rPr>
              <a:t>	</a:t>
            </a:r>
            <a:r>
              <a:rPr kumimoji="0" sz="2800" b="0" i="0" u="sng" strike="noStrike" kern="0" cap="none" spc="0" normalizeH="0" baseline="0" noProof="0" dirty="0">
                <a:ln>
                  <a:noFill/>
                </a:ln>
                <a:solidFill>
                  <a:srgbClr val="BCD500"/>
                </a:solidFill>
                <a:effectLst/>
                <a:uLnTx/>
                <a:uFill>
                  <a:solidFill>
                    <a:srgbClr val="BCD500"/>
                  </a:solidFill>
                </a:uFill>
                <a:latin typeface="Arial"/>
                <a:cs typeface="Arial"/>
                <a:hlinkClick r:id="rId4"/>
              </a:rPr>
              <a:t>triagency.leaders@usask.ca</a:t>
            </a:r>
            <a:r>
              <a:rPr kumimoji="0" sz="2800" b="0" i="0" u="none" strike="noStrike" kern="0" cap="none" spc="-135" normalizeH="0" baseline="0" noProof="0" dirty="0">
                <a:ln>
                  <a:noFill/>
                </a:ln>
                <a:solidFill>
                  <a:srgbClr val="BCD5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(dedicated</a:t>
            </a:r>
            <a:r>
              <a:rPr kumimoji="0" sz="2800" b="0" i="0" u="none" strike="noStrike" kern="0" cap="none" spc="-30" normalizeH="0" baseline="0" noProof="0" dirty="0">
                <a:ln>
                  <a:noFill/>
                </a:ln>
                <a:solidFill>
                  <a:sysClr val="windowText" lastClr="000000"/>
                </a:solidFill>
                <a:effectLst/>
                <a:uLnTx/>
                <a:uFillTx/>
                <a:latin typeface="Arial"/>
                <a:cs typeface="Arial"/>
              </a:rPr>
              <a:t> </a:t>
            </a:r>
            <a:r>
              <a:rPr kumimoji="0" sz="2800" b="0" i="0" u="none" strike="noStrike" kern="0" cap="none" spc="-25" normalizeH="0" baseline="0" noProof="0" dirty="0">
                <a:ln>
                  <a:noFill/>
                </a:ln>
                <a:solidFill>
                  <a:sysClr val="windowText" lastClr="000000"/>
                </a:solidFill>
                <a:effectLst/>
                <a:uLnTx/>
                <a:uFillTx/>
                <a:latin typeface="Arial"/>
                <a:cs typeface="Arial"/>
              </a:rPr>
              <a:t>for </a:t>
            </a:r>
            <a:r>
              <a:rPr kumimoji="0" sz="2800" b="0" i="0" u="none" strike="noStrike" kern="0" cap="none" spc="0" normalizeH="0" baseline="0" noProof="0" dirty="0">
                <a:ln>
                  <a:noFill/>
                </a:ln>
                <a:solidFill>
                  <a:sysClr val="windowText" lastClr="000000"/>
                </a:solidFill>
                <a:effectLst/>
                <a:uLnTx/>
                <a:uFillTx/>
                <a:latin typeface="Arial"/>
                <a:cs typeface="Arial"/>
              </a:rPr>
              <a:t>TriAgency</a:t>
            </a:r>
            <a:r>
              <a:rPr kumimoji="0" sz="2800" b="0" i="0" u="none" strike="noStrike" kern="0" cap="none" spc="-6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communication)</a:t>
            </a:r>
            <a:r>
              <a:rPr kumimoji="0" sz="2800" b="0" i="0" u="none" strike="noStrike" kern="0" cap="none" spc="-4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via</a:t>
            </a:r>
            <a:r>
              <a:rPr kumimoji="0" sz="2800" b="0" i="0" u="none" strike="noStrike" kern="0" cap="none" spc="-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the</a:t>
            </a:r>
            <a:r>
              <a:rPr kumimoji="0" sz="2800" b="0" i="0" u="none" strike="noStrike" kern="0" cap="none" spc="-5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CIHR</a:t>
            </a:r>
            <a:r>
              <a:rPr kumimoji="0" sz="2800" b="0" i="0" u="none" strike="noStrike" kern="0" cap="none" spc="-5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Research</a:t>
            </a:r>
            <a:r>
              <a:rPr kumimoji="0" sz="2800" b="0" i="0" u="none" strike="noStrike" kern="0" cap="none" spc="-45" normalizeH="0" baseline="0" noProof="0" dirty="0">
                <a:ln>
                  <a:noFill/>
                </a:ln>
                <a:solidFill>
                  <a:sysClr val="windowText" lastClr="000000"/>
                </a:solidFill>
                <a:effectLst/>
                <a:uLnTx/>
                <a:uFillTx/>
                <a:latin typeface="Arial"/>
                <a:cs typeface="Arial"/>
              </a:rPr>
              <a:t> </a:t>
            </a:r>
            <a:r>
              <a:rPr kumimoji="0" sz="2800" b="0" i="0" u="none" strike="noStrike" kern="0" cap="none" spc="-10" normalizeH="0" baseline="0" noProof="0" dirty="0">
                <a:ln>
                  <a:noFill/>
                </a:ln>
                <a:solidFill>
                  <a:sysClr val="windowText" lastClr="000000"/>
                </a:solidFill>
                <a:effectLst/>
                <a:uLnTx/>
                <a:uFillTx/>
                <a:latin typeface="Arial"/>
                <a:cs typeface="Arial"/>
              </a:rPr>
              <a:t>Listserv </a:t>
            </a:r>
            <a:r>
              <a:rPr kumimoji="0" sz="2400" b="0" i="0" u="sng" strike="noStrike" kern="0" cap="none" spc="0" normalizeH="0" baseline="0" noProof="0" dirty="0">
                <a:ln>
                  <a:noFill/>
                </a:ln>
                <a:solidFill>
                  <a:srgbClr val="92D050"/>
                </a:solidFill>
                <a:effectLst/>
                <a:uLnTx/>
                <a:uFill>
                  <a:solidFill>
                    <a:srgbClr val="92D050"/>
                  </a:solidFill>
                </a:uFill>
                <a:latin typeface="Arial"/>
                <a:cs typeface="Arial"/>
                <a:hlinkClick r:id="rId5"/>
              </a:rPr>
              <a:t>Health</a:t>
            </a:r>
            <a:r>
              <a:rPr kumimoji="0" sz="2400" b="0" i="0" u="sng" strike="noStrike" kern="0" cap="none" spc="-95" normalizeH="0" baseline="0" noProof="0" dirty="0">
                <a:ln>
                  <a:noFill/>
                </a:ln>
                <a:solidFill>
                  <a:srgbClr val="92D050"/>
                </a:solidFill>
                <a:effectLst/>
                <a:uLnTx/>
                <a:uFill>
                  <a:solidFill>
                    <a:srgbClr val="92D050"/>
                  </a:solidFill>
                </a:uFill>
                <a:latin typeface="Arial"/>
                <a:cs typeface="Arial"/>
                <a:hlinkClick r:id="rId5"/>
              </a:rPr>
              <a:t> </a:t>
            </a:r>
            <a:r>
              <a:rPr kumimoji="0" sz="2400" b="0" i="0" u="sng" strike="noStrike" kern="0" cap="none" spc="-10" normalizeH="0" baseline="0" noProof="0" dirty="0">
                <a:ln>
                  <a:noFill/>
                </a:ln>
                <a:solidFill>
                  <a:srgbClr val="92D050"/>
                </a:solidFill>
                <a:effectLst/>
                <a:uLnTx/>
                <a:uFill>
                  <a:solidFill>
                    <a:srgbClr val="92D050"/>
                  </a:solidFill>
                </a:uFill>
                <a:latin typeface="Arial"/>
                <a:cs typeface="Arial"/>
                <a:hlinkClick r:id="rId5"/>
              </a:rPr>
              <a:t>Sciences/CIHR/SHRF</a:t>
            </a:r>
            <a:endParaRPr kumimoji="0" sz="24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28562" y="1018971"/>
            <a:ext cx="9977144" cy="556751"/>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856615">
              <a:lnSpc>
                <a:spcPct val="100000"/>
              </a:lnSpc>
              <a:spcBef>
                <a:spcPts val="95"/>
              </a:spcBef>
            </a:pPr>
            <a:r>
              <a:rPr dirty="0"/>
              <a:t>For</a:t>
            </a:r>
            <a:r>
              <a:rPr spc="-150" dirty="0"/>
              <a:t> </a:t>
            </a:r>
            <a:r>
              <a:rPr dirty="0"/>
              <a:t>more</a:t>
            </a:r>
            <a:r>
              <a:rPr spc="-135" dirty="0"/>
              <a:t> </a:t>
            </a:r>
            <a:r>
              <a:rPr dirty="0"/>
              <a:t>information,</a:t>
            </a:r>
            <a:r>
              <a:rPr spc="-140" dirty="0"/>
              <a:t> </a:t>
            </a:r>
            <a:r>
              <a:rPr dirty="0"/>
              <a:t>please</a:t>
            </a:r>
            <a:r>
              <a:rPr spc="-120" dirty="0"/>
              <a:t> </a:t>
            </a:r>
            <a:r>
              <a:rPr spc="-10" dirty="0"/>
              <a:t>contact:</a:t>
            </a:r>
          </a:p>
        </p:txBody>
      </p:sp>
      <p:pic>
        <p:nvPicPr>
          <p:cNvPr id="4" name="object 4"/>
          <p:cNvPicPr/>
          <p:nvPr/>
        </p:nvPicPr>
        <p:blipFill>
          <a:blip r:embed="rId3" cstate="print"/>
          <a:stretch>
            <a:fillRect/>
          </a:stretch>
        </p:blipFill>
        <p:spPr>
          <a:xfrm>
            <a:off x="2499245" y="2038533"/>
            <a:ext cx="7727662" cy="360150"/>
          </a:xfrm>
          <a:prstGeom prst="rect">
            <a:avLst/>
          </a:prstGeom>
        </p:spPr>
      </p:pic>
      <p:pic>
        <p:nvPicPr>
          <p:cNvPr id="5" name="object 5"/>
          <p:cNvPicPr/>
          <p:nvPr/>
        </p:nvPicPr>
        <p:blipFill>
          <a:blip r:embed="rId4" cstate="print"/>
          <a:stretch>
            <a:fillRect/>
          </a:stretch>
        </p:blipFill>
        <p:spPr>
          <a:xfrm>
            <a:off x="5150785" y="3574725"/>
            <a:ext cx="2438264" cy="291767"/>
          </a:xfrm>
          <a:prstGeom prst="rect">
            <a:avLst/>
          </a:prstGeom>
        </p:spPr>
      </p:pic>
      <p:pic>
        <p:nvPicPr>
          <p:cNvPr id="6" name="object 6"/>
          <p:cNvPicPr/>
          <p:nvPr/>
        </p:nvPicPr>
        <p:blipFill>
          <a:blip r:embed="rId5" cstate="print"/>
          <a:stretch>
            <a:fillRect/>
          </a:stretch>
        </p:blipFill>
        <p:spPr>
          <a:xfrm>
            <a:off x="4663299" y="5110917"/>
            <a:ext cx="3372137" cy="364708"/>
          </a:xfrm>
          <a:prstGeom prst="rect">
            <a:avLst/>
          </a:prstGeom>
        </p:spPr>
      </p:pic>
      <p:sp>
        <p:nvSpPr>
          <p:cNvPr id="7" name="object 7"/>
          <p:cNvSpPr txBox="1"/>
          <p:nvPr/>
        </p:nvSpPr>
        <p:spPr>
          <a:xfrm>
            <a:off x="2463545" y="1845259"/>
            <a:ext cx="7750809" cy="4124325"/>
          </a:xfrm>
          <a:prstGeom prst="rect">
            <a:avLst/>
          </a:prstGeom>
        </p:spPr>
        <p:txBody>
          <a:bodyPr vert="horz" wrap="square" lIns="0" tIns="12065" rIns="0" bIns="0" rtlCol="0">
            <a:spAutoFit/>
          </a:bodyPr>
          <a:lstStyle/>
          <a:p>
            <a:pPr marL="12700" marR="5080" lvl="0" indent="0" algn="ctr" defTabSz="914400" eaLnBrk="1" fontAlgn="auto" latinLnBrk="0" hangingPunct="1">
              <a:lnSpc>
                <a:spcPct val="120100"/>
              </a:lnSpc>
              <a:spcBef>
                <a:spcPts val="95"/>
              </a:spcBef>
              <a:spcAft>
                <a:spcPts val="0"/>
              </a:spcAft>
              <a:buClrTx/>
              <a:buSzTx/>
              <a:buFontTx/>
              <a:buNone/>
              <a:tabLst/>
              <a:defRPr/>
            </a:pPr>
            <a:r>
              <a:rPr kumimoji="0" sz="2800" b="0" i="0" u="none" strike="noStrike" kern="0" cap="none" spc="0" normalizeH="0" baseline="0" noProof="0" dirty="0">
                <a:ln>
                  <a:noFill/>
                </a:ln>
                <a:solidFill>
                  <a:sysClr val="windowText" lastClr="000000"/>
                </a:solidFill>
                <a:effectLst/>
                <a:uLnTx/>
                <a:uFillTx/>
                <a:latin typeface="Arial"/>
                <a:cs typeface="Arial"/>
              </a:rPr>
              <a:t>Manisha</a:t>
            </a:r>
            <a:r>
              <a:rPr kumimoji="0" sz="2800" b="0" i="0" u="none" strike="noStrike" kern="0" cap="none" spc="-6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Jalla,</a:t>
            </a:r>
            <a:r>
              <a:rPr kumimoji="0" sz="2800" b="0" i="0" u="none" strike="noStrike" kern="0" cap="none" spc="-5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Research</a:t>
            </a:r>
            <a:r>
              <a:rPr kumimoji="0" sz="2800" b="0" i="0" u="none" strike="noStrike" kern="0" cap="none" spc="-5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Development</a:t>
            </a:r>
            <a:r>
              <a:rPr kumimoji="0" sz="2800" b="0" i="0" u="none" strike="noStrike" kern="0" cap="none" spc="-5" normalizeH="0" baseline="0" noProof="0" dirty="0">
                <a:ln>
                  <a:noFill/>
                </a:ln>
                <a:solidFill>
                  <a:sysClr val="windowText" lastClr="000000"/>
                </a:solidFill>
                <a:effectLst/>
                <a:uLnTx/>
                <a:uFillTx/>
                <a:latin typeface="Arial"/>
                <a:cs typeface="Arial"/>
              </a:rPr>
              <a:t> </a:t>
            </a:r>
            <a:r>
              <a:rPr kumimoji="0" sz="2800" b="0" i="0" u="none" strike="noStrike" kern="0" cap="none" spc="-10" normalizeH="0" baseline="0" noProof="0" dirty="0">
                <a:ln>
                  <a:noFill/>
                </a:ln>
                <a:solidFill>
                  <a:sysClr val="windowText" lastClr="000000"/>
                </a:solidFill>
                <a:effectLst/>
                <a:uLnTx/>
                <a:uFillTx/>
                <a:latin typeface="Arial"/>
                <a:cs typeface="Arial"/>
              </a:rPr>
              <a:t>Specialist </a:t>
            </a:r>
            <a:r>
              <a:rPr kumimoji="0" sz="2800" b="0" i="0" u="sng" strike="noStrike" kern="0" cap="none" spc="-10" normalizeH="0" baseline="0" noProof="0" dirty="0">
                <a:ln>
                  <a:noFill/>
                </a:ln>
                <a:solidFill>
                  <a:srgbClr val="92D050"/>
                </a:solidFill>
                <a:effectLst/>
                <a:uLnTx/>
                <a:uFill>
                  <a:solidFill>
                    <a:srgbClr val="92D050"/>
                  </a:solidFill>
                </a:uFill>
                <a:latin typeface="Arial"/>
                <a:cs typeface="Arial"/>
                <a:hlinkClick r:id="rId6"/>
              </a:rPr>
              <a:t>Manisha.jalla@usask.ca</a:t>
            </a: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sz="3500" b="0" i="0" u="none" strike="noStrike" kern="0" cap="none" spc="0" normalizeH="0" baseline="0" noProof="0" dirty="0">
              <a:ln>
                <a:noFill/>
              </a:ln>
              <a:solidFill>
                <a:sysClr val="windowText" lastClr="000000"/>
              </a:solidFill>
              <a:effectLst/>
              <a:uLnTx/>
              <a:uFillTx/>
              <a:latin typeface="Arial"/>
              <a:cs typeface="Arial"/>
            </a:endParaRPr>
          </a:p>
          <a:p>
            <a:pPr marL="2021205" marR="2011045" lvl="0" indent="6350" algn="ctr" defTabSz="914400" eaLnBrk="1" fontAlgn="auto" latinLnBrk="0" hangingPunct="1">
              <a:lnSpc>
                <a:spcPct val="120100"/>
              </a:lnSpc>
              <a:spcBef>
                <a:spcPts val="5"/>
              </a:spcBef>
              <a:spcAft>
                <a:spcPts val="0"/>
              </a:spcAft>
              <a:buClrTx/>
              <a:buSzTx/>
              <a:buFontTx/>
              <a:buNone/>
              <a:tabLst/>
              <a:defRPr/>
            </a:pPr>
            <a:r>
              <a:rPr kumimoji="0" sz="2800" b="0" i="0" u="none" strike="noStrike" kern="0" cap="none" spc="0" normalizeH="0" baseline="0" noProof="0" dirty="0">
                <a:ln>
                  <a:noFill/>
                </a:ln>
                <a:solidFill>
                  <a:sysClr val="windowText" lastClr="000000"/>
                </a:solidFill>
                <a:effectLst/>
                <a:uLnTx/>
                <a:uFillTx/>
                <a:latin typeface="Arial"/>
                <a:cs typeface="Arial"/>
              </a:rPr>
              <a:t>Internal</a:t>
            </a:r>
            <a:r>
              <a:rPr kumimoji="0" sz="2800" b="0" i="0" u="none" strike="noStrike" kern="0" cap="none" spc="-60" normalizeH="0" baseline="0" noProof="0" dirty="0">
                <a:ln>
                  <a:noFill/>
                </a:ln>
                <a:solidFill>
                  <a:sysClr val="windowText" lastClr="000000"/>
                </a:solidFill>
                <a:effectLst/>
                <a:uLnTx/>
                <a:uFillTx/>
                <a:latin typeface="Arial"/>
                <a:cs typeface="Arial"/>
              </a:rPr>
              <a:t> </a:t>
            </a:r>
            <a:r>
              <a:rPr kumimoji="0" sz="2800" b="0" i="0" u="none" strike="noStrike" kern="0" cap="none" spc="-10" normalizeH="0" baseline="0" noProof="0" dirty="0">
                <a:ln>
                  <a:noFill/>
                </a:ln>
                <a:solidFill>
                  <a:sysClr val="windowText" lastClr="000000"/>
                </a:solidFill>
                <a:effectLst/>
                <a:uLnTx/>
                <a:uFillTx/>
                <a:latin typeface="Arial"/>
                <a:cs typeface="Arial"/>
              </a:rPr>
              <a:t>Review </a:t>
            </a:r>
            <a:r>
              <a:rPr kumimoji="0" sz="2800" b="0" i="0" u="sng" strike="noStrike" kern="0" cap="none" spc="-10" normalizeH="0" baseline="0" noProof="0" dirty="0">
                <a:ln>
                  <a:noFill/>
                </a:ln>
                <a:solidFill>
                  <a:srgbClr val="92D050"/>
                </a:solidFill>
                <a:effectLst/>
                <a:uLnTx/>
                <a:uFill>
                  <a:solidFill>
                    <a:srgbClr val="92D050"/>
                  </a:solidFill>
                </a:uFill>
                <a:latin typeface="Arial"/>
                <a:cs typeface="Arial"/>
                <a:hlinkClick r:id="rId7"/>
              </a:rPr>
              <a:t>grant.review@usask.ca</a:t>
            </a: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sz="3500" b="0" i="0" u="none" strike="noStrike" kern="0" cap="none" spc="0" normalizeH="0" baseline="0" noProof="0" dirty="0">
              <a:ln>
                <a:noFill/>
              </a:ln>
              <a:solidFill>
                <a:sysClr val="windowText" lastClr="000000"/>
              </a:solidFill>
              <a:effectLst/>
              <a:uLnTx/>
              <a:uFillTx/>
              <a:latin typeface="Arial"/>
              <a:cs typeface="Arial"/>
            </a:endParaRPr>
          </a:p>
          <a:p>
            <a:pPr marL="1573530" marR="1562100" lvl="0" indent="1270" algn="ctr" defTabSz="914400" eaLnBrk="1" fontAlgn="auto" latinLnBrk="0" hangingPunct="1">
              <a:lnSpc>
                <a:spcPct val="120100"/>
              </a:lnSpc>
              <a:spcBef>
                <a:spcPts val="0"/>
              </a:spcBef>
              <a:spcAft>
                <a:spcPts val="0"/>
              </a:spcAft>
              <a:buClrTx/>
              <a:buSzTx/>
              <a:buFontTx/>
              <a:buNone/>
              <a:tabLst/>
              <a:defRPr/>
            </a:pPr>
            <a:r>
              <a:rPr kumimoji="0" sz="2800" b="0" i="0" u="none" strike="noStrike" kern="0" cap="none" spc="0" normalizeH="0" baseline="0" noProof="0" dirty="0">
                <a:ln>
                  <a:noFill/>
                </a:ln>
                <a:solidFill>
                  <a:sysClr val="windowText" lastClr="000000"/>
                </a:solidFill>
                <a:effectLst/>
                <a:uLnTx/>
                <a:uFillTx/>
                <a:latin typeface="Arial"/>
                <a:cs typeface="Arial"/>
              </a:rPr>
              <a:t>CIHR</a:t>
            </a:r>
            <a:r>
              <a:rPr kumimoji="0" sz="2800" b="0" i="0" u="none" strike="noStrike" kern="0" cap="none" spc="-2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Bridge</a:t>
            </a:r>
            <a:r>
              <a:rPr kumimoji="0" sz="2800" b="0" i="0" u="none" strike="noStrike" kern="0" cap="none" spc="-35" normalizeH="0" baseline="0" noProof="0" dirty="0">
                <a:ln>
                  <a:noFill/>
                </a:ln>
                <a:solidFill>
                  <a:sysClr val="windowText" lastClr="000000"/>
                </a:solidFill>
                <a:effectLst/>
                <a:uLnTx/>
                <a:uFillTx/>
                <a:latin typeface="Arial"/>
                <a:cs typeface="Arial"/>
              </a:rPr>
              <a:t> </a:t>
            </a:r>
            <a:r>
              <a:rPr kumimoji="0" sz="2800" b="0" i="0" u="none" strike="noStrike" kern="0" cap="none" spc="-10" normalizeH="0" baseline="0" noProof="0" dirty="0">
                <a:ln>
                  <a:noFill/>
                </a:ln>
                <a:solidFill>
                  <a:sysClr val="windowText" lastClr="000000"/>
                </a:solidFill>
                <a:effectLst/>
                <a:uLnTx/>
                <a:uFillTx/>
                <a:latin typeface="Arial"/>
                <a:cs typeface="Arial"/>
              </a:rPr>
              <a:t>Funding </a:t>
            </a:r>
            <a:r>
              <a:rPr kumimoji="0" sz="2800" b="0" i="0" u="sng" strike="noStrike" kern="0" cap="none" spc="-10" normalizeH="0" baseline="0" noProof="0" dirty="0">
                <a:ln>
                  <a:noFill/>
                </a:ln>
                <a:solidFill>
                  <a:srgbClr val="92D050"/>
                </a:solidFill>
                <a:effectLst/>
                <a:uLnTx/>
                <a:uFill>
                  <a:solidFill>
                    <a:srgbClr val="92D050"/>
                  </a:solidFill>
                </a:uFill>
                <a:latin typeface="Arial"/>
                <a:cs typeface="Arial"/>
                <a:hlinkClick r:id="rId8"/>
              </a:rPr>
              <a:t>cihr.bridgefunding@usask.ca</a:t>
            </a:r>
            <a:endParaRPr kumimoji="0" sz="28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AABF46-9BB2-CEDC-3CE5-D86A25914EF9}"/>
              </a:ext>
            </a:extLst>
          </p:cNvPr>
          <p:cNvSpPr txBox="1">
            <a:spLocks/>
          </p:cNvSpPr>
          <p:nvPr/>
        </p:nvSpPr>
        <p:spPr>
          <a:xfrm>
            <a:off x="1295400" y="1143000"/>
            <a:ext cx="9144000" cy="1066800"/>
          </a:xfrm>
          <a:prstGeom prst="rect">
            <a:avLst/>
          </a:prstGeom>
          <a:effectLst/>
        </p:spPr>
        <p:txBody>
          <a:bodyPr>
            <a:noAutofit/>
          </a:bodyPr>
          <a:lstStyle>
            <a:lvl1pPr algn="ctr" rtl="0" eaLnBrk="0" fontAlgn="base" hangingPunct="0">
              <a:spcBef>
                <a:spcPct val="0"/>
              </a:spcBef>
              <a:spcAft>
                <a:spcPct val="0"/>
              </a:spcAft>
              <a:defRPr sz="4400" b="1" i="0" baseline="0">
                <a:solidFill>
                  <a:srgbClr val="000000"/>
                </a:solidFill>
                <a:latin typeface="+mn-lt"/>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189" algn="l" rtl="0" fontAlgn="base">
              <a:spcBef>
                <a:spcPct val="0"/>
              </a:spcBef>
              <a:spcAft>
                <a:spcPct val="0"/>
              </a:spcAft>
              <a:defRPr sz="3200" b="1">
                <a:solidFill>
                  <a:srgbClr val="FFFFFF"/>
                </a:solidFill>
                <a:latin typeface="Arial Black" pitchFamily="-108" charset="0"/>
              </a:defRPr>
            </a:lvl6pPr>
            <a:lvl7pPr marL="914377" algn="l" rtl="0" fontAlgn="base">
              <a:spcBef>
                <a:spcPct val="0"/>
              </a:spcBef>
              <a:spcAft>
                <a:spcPct val="0"/>
              </a:spcAft>
              <a:defRPr sz="3200" b="1">
                <a:solidFill>
                  <a:srgbClr val="FFFFFF"/>
                </a:solidFill>
                <a:latin typeface="Arial Black" pitchFamily="-108" charset="0"/>
              </a:defRPr>
            </a:lvl7pPr>
            <a:lvl8pPr marL="1371566" algn="l" rtl="0" fontAlgn="base">
              <a:spcBef>
                <a:spcPct val="0"/>
              </a:spcBef>
              <a:spcAft>
                <a:spcPct val="0"/>
              </a:spcAft>
              <a:defRPr sz="3200" b="1">
                <a:solidFill>
                  <a:srgbClr val="FFFFFF"/>
                </a:solidFill>
                <a:latin typeface="Arial Black" pitchFamily="-108" charset="0"/>
              </a:defRPr>
            </a:lvl8pPr>
            <a:lvl9pPr marL="1828754" algn="l" rtl="0" fontAlgn="base">
              <a:spcBef>
                <a:spcPct val="0"/>
              </a:spcBef>
              <a:spcAft>
                <a:spcPct val="0"/>
              </a:spcAft>
              <a:defRPr sz="3200" b="1">
                <a:solidFill>
                  <a:srgbClr val="FFFFFF"/>
                </a:solidFill>
                <a:latin typeface="Arial Black" pitchFamily="-108" charset="0"/>
              </a:defRPr>
            </a:lvl9pPr>
          </a:lstStyle>
          <a:p>
            <a:r>
              <a:rPr lang="en-US" sz="7200" i="1" kern="0"/>
              <a:t>Thank-you!</a:t>
            </a:r>
            <a:endParaRPr lang="en-US" sz="7200" i="1" kern="0" dirty="0"/>
          </a:p>
        </p:txBody>
      </p:sp>
      <p:sp>
        <p:nvSpPr>
          <p:cNvPr id="5" name="Title 1">
            <a:extLst>
              <a:ext uri="{FF2B5EF4-FFF2-40B4-BE49-F238E27FC236}">
                <a16:creationId xmlns:a16="http://schemas.microsoft.com/office/drawing/2014/main" id="{779F0818-894D-C702-AF69-51DE7FCE7F2C}"/>
              </a:ext>
            </a:extLst>
          </p:cNvPr>
          <p:cNvSpPr txBox="1">
            <a:spLocks/>
          </p:cNvSpPr>
          <p:nvPr/>
        </p:nvSpPr>
        <p:spPr bwMode="auto">
          <a:xfrm>
            <a:off x="457200" y="2971800"/>
            <a:ext cx="10972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a:solidFill>
                  <a:srgbClr val="1E782F"/>
                </a:solidFill>
                <a:effectLst>
                  <a:outerShdw blurRad="38100" dist="38100" dir="2700000" algn="tl">
                    <a:srgbClr val="000000">
                      <a:alpha val="43137"/>
                    </a:srgbClr>
                  </a:outerShdw>
                </a:effectLst>
                <a:latin typeface="Calibri" panose="020F0502020204030204" pitchFamily="34" charset="0"/>
                <a:ea typeface="ＭＳ Ｐゴシック" pitchFamily="-108" charset="-128"/>
                <a:cs typeface="Calibri" panose="020F0502020204030204" pitchFamily="34" charset="0"/>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5pPr>
            <a:lvl6pPr marL="457200" algn="l" rtl="0" fontAlgn="base">
              <a:spcBef>
                <a:spcPct val="0"/>
              </a:spcBef>
              <a:spcAft>
                <a:spcPct val="0"/>
              </a:spcAft>
              <a:defRPr sz="3200" b="1">
                <a:solidFill>
                  <a:srgbClr val="FFFFFF"/>
                </a:solidFill>
                <a:latin typeface="Arial Black" pitchFamily="-108" charset="0"/>
              </a:defRPr>
            </a:lvl6pPr>
            <a:lvl7pPr marL="914400" algn="l" rtl="0" fontAlgn="base">
              <a:spcBef>
                <a:spcPct val="0"/>
              </a:spcBef>
              <a:spcAft>
                <a:spcPct val="0"/>
              </a:spcAft>
              <a:defRPr sz="3200" b="1">
                <a:solidFill>
                  <a:srgbClr val="FFFFFF"/>
                </a:solidFill>
                <a:latin typeface="Arial Black" pitchFamily="-108" charset="0"/>
              </a:defRPr>
            </a:lvl7pPr>
            <a:lvl8pPr marL="1371600" algn="l" rtl="0" fontAlgn="base">
              <a:spcBef>
                <a:spcPct val="0"/>
              </a:spcBef>
              <a:spcAft>
                <a:spcPct val="0"/>
              </a:spcAft>
              <a:defRPr sz="3200" b="1">
                <a:solidFill>
                  <a:srgbClr val="FFFFFF"/>
                </a:solidFill>
                <a:latin typeface="Arial Black" pitchFamily="-108" charset="0"/>
              </a:defRPr>
            </a:lvl8pPr>
            <a:lvl9pPr marL="1828800" algn="l" rtl="0" fontAlgn="base">
              <a:spcBef>
                <a:spcPct val="0"/>
              </a:spcBef>
              <a:spcAft>
                <a:spcPct val="0"/>
              </a:spcAft>
              <a:defRPr sz="3200" b="1">
                <a:solidFill>
                  <a:srgbClr val="FFFFFF"/>
                </a:solidFill>
                <a:latin typeface="Arial Black" pitchFamily="-108" charset="0"/>
              </a:defRPr>
            </a:lvl9pPr>
          </a:lstStyle>
          <a:p>
            <a:r>
              <a:rPr lang="en-US" sz="7200" dirty="0"/>
              <a:t>	</a:t>
            </a:r>
            <a:r>
              <a:rPr lang="en-US" sz="6600" dirty="0"/>
              <a:t>Questions…?</a:t>
            </a:r>
          </a:p>
          <a:p>
            <a:r>
              <a:rPr lang="en-US" sz="6600" kern="0" dirty="0"/>
              <a:t>                           …Comments?  </a:t>
            </a:r>
          </a:p>
        </p:txBody>
      </p:sp>
    </p:spTree>
    <p:extLst>
      <p:ext uri="{BB962C8B-B14F-4D97-AF65-F5344CB8AC3E}">
        <p14:creationId xmlns:p14="http://schemas.microsoft.com/office/powerpoint/2010/main" val="53680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CAA9ABC-416D-730F-095A-066D35C28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92" y="980895"/>
            <a:ext cx="8589933" cy="4928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3898FC-C020-4521-0BC2-F0DB9B62E06E}"/>
              </a:ext>
            </a:extLst>
          </p:cNvPr>
          <p:cNvSpPr txBox="1">
            <a:spLocks/>
          </p:cNvSpPr>
          <p:nvPr/>
        </p:nvSpPr>
        <p:spPr>
          <a:xfrm>
            <a:off x="1524000" y="371295"/>
            <a:ext cx="9144000" cy="609600"/>
          </a:xfrm>
          <a:prstGeom prst="rect">
            <a:avLst/>
          </a:prstGeom>
        </p:spPr>
        <p:txBody>
          <a:bodyPr>
            <a:normAutofit fontScale="90000" lnSpcReduction="20000"/>
          </a:bodyPr>
          <a:lstStyle>
            <a:lvl1pPr algn="ctr" rtl="0" eaLnBrk="0" fontAlgn="base" hangingPunct="0">
              <a:spcBef>
                <a:spcPct val="0"/>
              </a:spcBef>
              <a:spcAft>
                <a:spcPct val="0"/>
              </a:spcAft>
              <a:defRPr sz="4400" b="1">
                <a:solidFill>
                  <a:srgbClr val="1E782F"/>
                </a:solidFill>
                <a:effectLst>
                  <a:outerShdw blurRad="38100" dist="38100" dir="2700000" algn="tl">
                    <a:srgbClr val="000000">
                      <a:alpha val="43137"/>
                    </a:srgbClr>
                  </a:outerShdw>
                </a:effectLst>
                <a:latin typeface="Calibri" panose="020F0502020204030204" pitchFamily="34" charset="0"/>
                <a:ea typeface="ＭＳ Ｐゴシック" pitchFamily="-108" charset="-128"/>
                <a:cs typeface="Calibri" panose="020F0502020204030204" pitchFamily="34" charset="0"/>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5pPr>
            <a:lvl6pPr marL="457200" algn="l" rtl="0" fontAlgn="base">
              <a:spcBef>
                <a:spcPct val="0"/>
              </a:spcBef>
              <a:spcAft>
                <a:spcPct val="0"/>
              </a:spcAft>
              <a:defRPr sz="3200" b="1">
                <a:solidFill>
                  <a:srgbClr val="FFFFFF"/>
                </a:solidFill>
                <a:latin typeface="Arial Black" pitchFamily="-108" charset="0"/>
              </a:defRPr>
            </a:lvl6pPr>
            <a:lvl7pPr marL="914400" algn="l" rtl="0" fontAlgn="base">
              <a:spcBef>
                <a:spcPct val="0"/>
              </a:spcBef>
              <a:spcAft>
                <a:spcPct val="0"/>
              </a:spcAft>
              <a:defRPr sz="3200" b="1">
                <a:solidFill>
                  <a:srgbClr val="FFFFFF"/>
                </a:solidFill>
                <a:latin typeface="Arial Black" pitchFamily="-108" charset="0"/>
              </a:defRPr>
            </a:lvl7pPr>
            <a:lvl8pPr marL="1371600" algn="l" rtl="0" fontAlgn="base">
              <a:spcBef>
                <a:spcPct val="0"/>
              </a:spcBef>
              <a:spcAft>
                <a:spcPct val="0"/>
              </a:spcAft>
              <a:defRPr sz="3200" b="1">
                <a:solidFill>
                  <a:srgbClr val="FFFFFF"/>
                </a:solidFill>
                <a:latin typeface="Arial Black" pitchFamily="-108" charset="0"/>
              </a:defRPr>
            </a:lvl8pPr>
            <a:lvl9pPr marL="1828800" algn="l" rtl="0" fontAlgn="base">
              <a:spcBef>
                <a:spcPct val="0"/>
              </a:spcBef>
              <a:spcAft>
                <a:spcPct val="0"/>
              </a:spcAft>
              <a:defRPr sz="3200" b="1">
                <a:solidFill>
                  <a:srgbClr val="FFFFFF"/>
                </a:solidFill>
                <a:latin typeface="Arial Black" pitchFamily="-108" charset="0"/>
              </a:defRPr>
            </a:lvl9pPr>
          </a:lstStyle>
          <a:p>
            <a:r>
              <a:rPr lang="en-US" kern="0" dirty="0"/>
              <a:t>CIHR Budget 2023-2024   </a:t>
            </a:r>
            <a:r>
              <a:rPr lang="en-US" sz="3100" kern="0" dirty="0"/>
              <a:t>[last posted]</a:t>
            </a:r>
          </a:p>
        </p:txBody>
      </p:sp>
      <p:sp>
        <p:nvSpPr>
          <p:cNvPr id="4" name="TextBox 3">
            <a:extLst>
              <a:ext uri="{FF2B5EF4-FFF2-40B4-BE49-F238E27FC236}">
                <a16:creationId xmlns:a16="http://schemas.microsoft.com/office/drawing/2014/main" id="{0B42BEF5-9B80-3737-D17F-B2A1DBC65A10}"/>
              </a:ext>
            </a:extLst>
          </p:cNvPr>
          <p:cNvSpPr txBox="1"/>
          <p:nvPr/>
        </p:nvSpPr>
        <p:spPr>
          <a:xfrm>
            <a:off x="2367955" y="6379134"/>
            <a:ext cx="7395170" cy="615553"/>
          </a:xfrm>
          <a:prstGeom prst="rect">
            <a:avLst/>
          </a:prstGeom>
          <a:noFill/>
        </p:spPr>
        <p:txBody>
          <a:bodyPr wrap="square">
            <a:spAutoFit/>
          </a:bodyPr>
          <a:lstStyle/>
          <a:p>
            <a:r>
              <a:rPr lang="en-US" sz="1600" i="1" dirty="0"/>
              <a:t>Source: </a:t>
            </a:r>
            <a:r>
              <a:rPr lang="en-US" sz="1600" i="1" dirty="0">
                <a:hlinkClick r:id="rId3"/>
              </a:rPr>
              <a:t>CIHR Grants and Awards Expenditures - CIHR (cihr-irsc.gc.ca)</a:t>
            </a:r>
            <a:endParaRPr lang="en-GB" sz="1600" i="1" dirty="0"/>
          </a:p>
          <a:p>
            <a:endParaRPr lang="en-GB" i="1" dirty="0"/>
          </a:p>
        </p:txBody>
      </p:sp>
    </p:spTree>
    <p:extLst>
      <p:ext uri="{BB962C8B-B14F-4D97-AF65-F5344CB8AC3E}">
        <p14:creationId xmlns:p14="http://schemas.microsoft.com/office/powerpoint/2010/main" val="300066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C8DC-364D-42EC-BA7A-B3009DFF6639}"/>
              </a:ext>
            </a:extLst>
          </p:cNvPr>
          <p:cNvSpPr>
            <a:spLocks noGrp="1"/>
          </p:cNvSpPr>
          <p:nvPr>
            <p:ph type="title"/>
          </p:nvPr>
        </p:nvSpPr>
        <p:spPr>
          <a:xfrm>
            <a:off x="1696529" y="120770"/>
            <a:ext cx="9144000" cy="609600"/>
          </a:xfrm>
        </p:spPr>
        <p:txBody>
          <a:bodyPr>
            <a:noAutofit/>
          </a:bodyPr>
          <a:lstStyle/>
          <a:p>
            <a:pPr algn="ctr"/>
            <a:r>
              <a:rPr lang="en-CA" sz="4000" dirty="0"/>
              <a:t>USask Project Grant Results 2019 - 2023</a:t>
            </a:r>
          </a:p>
        </p:txBody>
      </p:sp>
      <p:graphicFrame>
        <p:nvGraphicFramePr>
          <p:cNvPr id="6" name="Content Placeholder 5">
            <a:extLst>
              <a:ext uri="{FF2B5EF4-FFF2-40B4-BE49-F238E27FC236}">
                <a16:creationId xmlns:a16="http://schemas.microsoft.com/office/drawing/2014/main" id="{858FA935-E7BC-4762-B4F7-4BEAAFC68AFC}"/>
              </a:ext>
            </a:extLst>
          </p:cNvPr>
          <p:cNvGraphicFramePr>
            <a:graphicFrameLocks noGrp="1"/>
          </p:cNvGraphicFramePr>
          <p:nvPr>
            <p:ph idx="1"/>
            <p:extLst>
              <p:ext uri="{D42A27DB-BD31-4B8C-83A1-F6EECF244321}">
                <p14:modId xmlns:p14="http://schemas.microsoft.com/office/powerpoint/2010/main" val="2129610371"/>
              </p:ext>
            </p:extLst>
          </p:nvPr>
        </p:nvGraphicFramePr>
        <p:xfrm>
          <a:off x="888521" y="874144"/>
          <a:ext cx="9532189" cy="5389296"/>
        </p:xfrm>
        <a:graphic>
          <a:graphicData uri="http://schemas.openxmlformats.org/drawingml/2006/table">
            <a:tbl>
              <a:tblPr/>
              <a:tblGrid>
                <a:gridCol w="853151">
                  <a:extLst>
                    <a:ext uri="{9D8B030D-6E8A-4147-A177-3AD203B41FA5}">
                      <a16:colId xmlns:a16="http://schemas.microsoft.com/office/drawing/2014/main" val="1610272398"/>
                    </a:ext>
                  </a:extLst>
                </a:gridCol>
                <a:gridCol w="741179">
                  <a:extLst>
                    <a:ext uri="{9D8B030D-6E8A-4147-A177-3AD203B41FA5}">
                      <a16:colId xmlns:a16="http://schemas.microsoft.com/office/drawing/2014/main" val="2267163799"/>
                    </a:ext>
                  </a:extLst>
                </a:gridCol>
                <a:gridCol w="762505">
                  <a:extLst>
                    <a:ext uri="{9D8B030D-6E8A-4147-A177-3AD203B41FA5}">
                      <a16:colId xmlns:a16="http://schemas.microsoft.com/office/drawing/2014/main" val="1998383063"/>
                    </a:ext>
                  </a:extLst>
                </a:gridCol>
                <a:gridCol w="681922">
                  <a:extLst>
                    <a:ext uri="{9D8B030D-6E8A-4147-A177-3AD203B41FA5}">
                      <a16:colId xmlns:a16="http://schemas.microsoft.com/office/drawing/2014/main" val="1012275957"/>
                    </a:ext>
                  </a:extLst>
                </a:gridCol>
                <a:gridCol w="782058">
                  <a:extLst>
                    <a:ext uri="{9D8B030D-6E8A-4147-A177-3AD203B41FA5}">
                      <a16:colId xmlns:a16="http://schemas.microsoft.com/office/drawing/2014/main" val="1082379227"/>
                    </a:ext>
                  </a:extLst>
                </a:gridCol>
                <a:gridCol w="684898">
                  <a:extLst>
                    <a:ext uri="{9D8B030D-6E8A-4147-A177-3AD203B41FA5}">
                      <a16:colId xmlns:a16="http://schemas.microsoft.com/office/drawing/2014/main" val="2635330344"/>
                    </a:ext>
                  </a:extLst>
                </a:gridCol>
                <a:gridCol w="762505">
                  <a:extLst>
                    <a:ext uri="{9D8B030D-6E8A-4147-A177-3AD203B41FA5}">
                      <a16:colId xmlns:a16="http://schemas.microsoft.com/office/drawing/2014/main" val="804335521"/>
                    </a:ext>
                  </a:extLst>
                </a:gridCol>
                <a:gridCol w="762505">
                  <a:extLst>
                    <a:ext uri="{9D8B030D-6E8A-4147-A177-3AD203B41FA5}">
                      <a16:colId xmlns:a16="http://schemas.microsoft.com/office/drawing/2014/main" val="2599485968"/>
                    </a:ext>
                  </a:extLst>
                </a:gridCol>
                <a:gridCol w="693187">
                  <a:extLst>
                    <a:ext uri="{9D8B030D-6E8A-4147-A177-3AD203B41FA5}">
                      <a16:colId xmlns:a16="http://schemas.microsoft.com/office/drawing/2014/main" val="1048033894"/>
                    </a:ext>
                  </a:extLst>
                </a:gridCol>
                <a:gridCol w="936093">
                  <a:extLst>
                    <a:ext uri="{9D8B030D-6E8A-4147-A177-3AD203B41FA5}">
                      <a16:colId xmlns:a16="http://schemas.microsoft.com/office/drawing/2014/main" val="885771560"/>
                    </a:ext>
                  </a:extLst>
                </a:gridCol>
                <a:gridCol w="1182072">
                  <a:extLst>
                    <a:ext uri="{9D8B030D-6E8A-4147-A177-3AD203B41FA5}">
                      <a16:colId xmlns:a16="http://schemas.microsoft.com/office/drawing/2014/main" val="3159387857"/>
                    </a:ext>
                  </a:extLst>
                </a:gridCol>
                <a:gridCol w="690114">
                  <a:extLst>
                    <a:ext uri="{9D8B030D-6E8A-4147-A177-3AD203B41FA5}">
                      <a16:colId xmlns:a16="http://schemas.microsoft.com/office/drawing/2014/main" val="3591927313"/>
                    </a:ext>
                  </a:extLst>
                </a:gridCol>
              </a:tblGrid>
              <a:tr h="418142">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000" b="1" i="0" u="none" strike="noStrike" dirty="0">
                          <a:solidFill>
                            <a:srgbClr val="000000"/>
                          </a:solidFill>
                          <a:effectLst/>
                          <a:latin typeface="+mn-lt"/>
                        </a:rPr>
                        <a:t>Spring</a:t>
                      </a:r>
                    </a:p>
                    <a:p>
                      <a:pPr algn="ctr" fontAlgn="b"/>
                      <a:r>
                        <a:rPr lang="en-US" sz="1000" b="1" i="0" u="none" strike="noStrike" dirty="0">
                          <a:solidFill>
                            <a:srgbClr val="000000"/>
                          </a:solidFill>
                          <a:effectLst/>
                          <a:latin typeface="+mn-lt"/>
                        </a:rPr>
                        <a:t>2019</a:t>
                      </a:r>
                      <a:endParaRPr lang="en-CA" sz="1000" b="1" i="0" u="none" strike="noStrike" dirty="0">
                        <a:solidFill>
                          <a:srgbClr val="000000"/>
                        </a:solidFill>
                        <a:effectLst/>
                        <a:latin typeface="+mn-lt"/>
                      </a:endParaRP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000" b="1" i="0" u="none" strike="noStrike" dirty="0">
                          <a:solidFill>
                            <a:srgbClr val="000000"/>
                          </a:solidFill>
                          <a:effectLst/>
                          <a:latin typeface="+mn-lt"/>
                        </a:rPr>
                        <a:t>Fall</a:t>
                      </a:r>
                    </a:p>
                    <a:p>
                      <a:pPr algn="ctr" fontAlgn="b"/>
                      <a:r>
                        <a:rPr lang="en-US" sz="1000" b="1" i="0" u="none" strike="noStrike" dirty="0">
                          <a:solidFill>
                            <a:srgbClr val="000000"/>
                          </a:solidFill>
                          <a:effectLst/>
                          <a:latin typeface="+mn-lt"/>
                        </a:rPr>
                        <a:t>2019</a:t>
                      </a:r>
                      <a:endParaRPr lang="en-CA" sz="1000" b="1" i="0" u="none" strike="noStrike" dirty="0">
                        <a:solidFill>
                          <a:srgbClr val="000000"/>
                        </a:solidFill>
                        <a:effectLst/>
                        <a:latin typeface="+mn-lt"/>
                      </a:endParaRP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000" b="1" i="0" u="none" strike="noStrike" dirty="0">
                          <a:solidFill>
                            <a:srgbClr val="000000"/>
                          </a:solidFill>
                          <a:effectLst/>
                          <a:latin typeface="+mn-lt"/>
                        </a:rPr>
                        <a:t>Spring</a:t>
                      </a:r>
                    </a:p>
                    <a:p>
                      <a:pPr algn="ctr" fontAlgn="b"/>
                      <a:r>
                        <a:rPr lang="en-US" sz="1000" b="1" i="0" u="none" strike="noStrike" dirty="0">
                          <a:solidFill>
                            <a:srgbClr val="000000"/>
                          </a:solidFill>
                          <a:effectLst/>
                          <a:latin typeface="+mn-lt"/>
                        </a:rPr>
                        <a:t>2020</a:t>
                      </a:r>
                      <a:endParaRPr lang="en-CA" sz="1000" b="1" i="0" u="none" strike="noStrike" dirty="0">
                        <a:solidFill>
                          <a:srgbClr val="000000"/>
                        </a:solidFill>
                        <a:effectLst/>
                        <a:latin typeface="+mn-lt"/>
                      </a:endParaRP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000" b="1" i="0" u="none" strike="noStrike" dirty="0">
                          <a:solidFill>
                            <a:srgbClr val="000000"/>
                          </a:solidFill>
                          <a:effectLst/>
                          <a:latin typeface="+mn-lt"/>
                        </a:rPr>
                        <a:t>Fall</a:t>
                      </a:r>
                    </a:p>
                    <a:p>
                      <a:pPr algn="ctr" fontAlgn="b"/>
                      <a:r>
                        <a:rPr lang="en-US" sz="1000" b="1" i="0" u="none" strike="noStrike" dirty="0">
                          <a:solidFill>
                            <a:srgbClr val="000000"/>
                          </a:solidFill>
                          <a:effectLst/>
                          <a:latin typeface="+mn-lt"/>
                        </a:rPr>
                        <a:t>2020</a:t>
                      </a:r>
                      <a:endParaRPr lang="en-CA" sz="1000" b="1" i="0" u="none" strike="noStrike" dirty="0">
                        <a:solidFill>
                          <a:srgbClr val="000000"/>
                        </a:solidFill>
                        <a:effectLst/>
                        <a:latin typeface="+mn-lt"/>
                      </a:endParaRP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CA" sz="1000" b="1" i="0" u="none" strike="noStrike" dirty="0">
                          <a:solidFill>
                            <a:srgbClr val="000000"/>
                          </a:solidFill>
                          <a:effectLst/>
                          <a:latin typeface="+mn-lt"/>
                        </a:rPr>
                        <a:t>Spring</a:t>
                      </a:r>
                    </a:p>
                    <a:p>
                      <a:pPr algn="ctr" fontAlgn="b"/>
                      <a:r>
                        <a:rPr lang="en-CA" sz="1000" b="1" i="0" u="none" strike="noStrike" dirty="0">
                          <a:solidFill>
                            <a:srgbClr val="000000"/>
                          </a:solidFill>
                          <a:effectLst/>
                          <a:latin typeface="+mn-lt"/>
                        </a:rPr>
                        <a:t> 2021</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CA" sz="1000" b="1" i="0" u="none" strike="noStrike" dirty="0">
                          <a:solidFill>
                            <a:srgbClr val="000000"/>
                          </a:solidFill>
                          <a:effectLst/>
                          <a:latin typeface="+mn-lt"/>
                        </a:rPr>
                        <a:t>Fall</a:t>
                      </a:r>
                    </a:p>
                    <a:p>
                      <a:pPr algn="ctr" fontAlgn="b"/>
                      <a:r>
                        <a:rPr lang="en-CA" sz="1000" b="1" i="0" u="none" strike="noStrike" dirty="0">
                          <a:solidFill>
                            <a:srgbClr val="000000"/>
                          </a:solidFill>
                          <a:effectLst/>
                          <a:latin typeface="+mn-lt"/>
                        </a:rPr>
                        <a:t>2021</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Spring</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 2022</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Fall       </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 2022</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Spring </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2023</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Fall       </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 2023</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Spring 2024</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377801186"/>
                  </a:ext>
                </a:extLst>
              </a:tr>
              <a:tr h="452676">
                <a:tc>
                  <a:txBody>
                    <a:bodyPr/>
                    <a:lstStyle/>
                    <a:p>
                      <a:pPr algn="l" fontAlgn="b"/>
                      <a:r>
                        <a:rPr lang="en-CA" sz="1200" b="1" i="0" u="none" strike="noStrike" dirty="0">
                          <a:solidFill>
                            <a:srgbClr val="000000"/>
                          </a:solidFill>
                          <a:effectLst/>
                          <a:latin typeface="Calibri" panose="020F0502020204030204" pitchFamily="34" charset="0"/>
                        </a:rPr>
                        <a:t>Overall CIHR Award ($) </a:t>
                      </a:r>
                    </a:p>
                  </a:txBody>
                  <a:tcPr marL="0" marR="0" marT="4763" marB="0" anchor="ctr">
                    <a:lnL>
                      <a:noFill/>
                    </a:lnL>
                    <a:lnR>
                      <a:noFill/>
                    </a:lnR>
                    <a:lnT>
                      <a:noFill/>
                    </a:lnT>
                    <a:lnB>
                      <a:noFill/>
                    </a:lnB>
                    <a:solidFill>
                      <a:srgbClr val="FDE9D9"/>
                    </a:solidFill>
                  </a:tcPr>
                </a:tc>
                <a:tc>
                  <a:txBody>
                    <a:bodyPr/>
                    <a:lstStyle/>
                    <a:p>
                      <a:pPr algn="ctr" fontAlgn="b"/>
                      <a:r>
                        <a:rPr lang="en-CA" sz="1000" b="1" i="0" u="none" strike="noStrike" kern="1200" dirty="0">
                          <a:solidFill>
                            <a:srgbClr val="000000"/>
                          </a:solidFill>
                          <a:effectLst/>
                          <a:latin typeface="Calibri" panose="020F0502020204030204" pitchFamily="34" charset="0"/>
                          <a:ea typeface="+mn-ea"/>
                          <a:cs typeface="+mn-cs"/>
                        </a:rPr>
                        <a:t>276,424,907 </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algn="ctr" defTabSz="457200" rtl="0" eaLnBrk="1" fontAlgn="b" latinLnBrk="0" hangingPunct="1"/>
                      <a:r>
                        <a:rPr lang="en-CA" sz="1000" b="1" i="0" u="none" strike="noStrike" kern="1200" dirty="0">
                          <a:solidFill>
                            <a:srgbClr val="000000"/>
                          </a:solidFill>
                          <a:effectLst/>
                          <a:latin typeface="Calibri" panose="020F0502020204030204" pitchFamily="34" charset="0"/>
                          <a:ea typeface="+mn-ea"/>
                          <a:cs typeface="+mn-cs"/>
                        </a:rPr>
                        <a:t>282,219,435</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CA" sz="1000" b="1" i="0" u="none" strike="noStrike" kern="1200" dirty="0">
                          <a:solidFill>
                            <a:srgbClr val="000000"/>
                          </a:solidFill>
                          <a:effectLst/>
                          <a:latin typeface="Calibri" panose="020F0502020204030204" pitchFamily="34" charset="0"/>
                          <a:ea typeface="+mn-ea"/>
                          <a:cs typeface="+mn-cs"/>
                        </a:rPr>
                        <a:t>254,719,262</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CA" sz="1000" b="1" i="0" u="none" strike="noStrike" kern="1200" dirty="0">
                          <a:solidFill>
                            <a:srgbClr val="000000"/>
                          </a:solidFill>
                          <a:effectLst/>
                          <a:latin typeface="Calibri" panose="020F0502020204030204" pitchFamily="34" charset="0"/>
                          <a:ea typeface="+mn-ea"/>
                          <a:cs typeface="+mn-cs"/>
                        </a:rPr>
                        <a:t>283,743,584</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CA" sz="1000" b="1" i="0" u="none" strike="noStrike" kern="1200" dirty="0">
                          <a:solidFill>
                            <a:srgbClr val="000000"/>
                          </a:solidFill>
                          <a:effectLst/>
                          <a:latin typeface="Calibri" panose="020F0502020204030204" pitchFamily="34" charset="0"/>
                          <a:ea typeface="+mn-ea"/>
                          <a:cs typeface="+mn-cs"/>
                        </a:rPr>
                        <a:t>325,000,000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CA" sz="1000" b="1" i="0" u="none" strike="noStrike" kern="1200" dirty="0">
                        <a:solidFill>
                          <a:srgbClr val="000000"/>
                        </a:solidFill>
                        <a:effectLst/>
                        <a:latin typeface="Calibri" panose="020F0502020204030204" pitchFamily="34" charset="0"/>
                        <a:ea typeface="+mn-ea"/>
                        <a:cs typeface="+mn-cs"/>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p>
                      <a:pPr algn="ctr" fontAlgn="b"/>
                      <a:endParaRPr lang="en-CA" sz="1000" b="1" i="0" u="none" strike="noStrike" kern="1200" dirty="0">
                        <a:solidFill>
                          <a:srgbClr val="000000"/>
                        </a:solidFill>
                        <a:effectLst/>
                        <a:latin typeface="Calibri" panose="020F0502020204030204" pitchFamily="34" charset="0"/>
                        <a:ea typeface="+mn-ea"/>
                        <a:cs typeface="+mn-cs"/>
                      </a:endParaRP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CA" sz="1000" b="1" i="0" u="none" strike="noStrike" kern="1200" dirty="0">
                        <a:solidFill>
                          <a:srgbClr val="000000"/>
                        </a:solidFill>
                        <a:effectLst/>
                        <a:latin typeface="Calibri" panose="020F0502020204030204" pitchFamily="34" charset="0"/>
                        <a:ea typeface="+mn-ea"/>
                        <a:cs typeface="+mn-cs"/>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p>
                      <a:pPr algn="ctr" fontAlgn="b"/>
                      <a:endParaRPr lang="en-CA" sz="1000" b="1" i="0" u="none" strike="noStrike" kern="1200" dirty="0">
                        <a:solidFill>
                          <a:srgbClr val="000000"/>
                        </a:solidFill>
                        <a:effectLst/>
                        <a:latin typeface="Calibri" panose="020F0502020204030204" pitchFamily="34" charset="0"/>
                        <a:ea typeface="+mn-ea"/>
                        <a:cs typeface="+mn-cs"/>
                      </a:endParaRP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CA" sz="1000" b="1" i="0" u="none" strike="noStrike" kern="1200" dirty="0">
                        <a:solidFill>
                          <a:srgbClr val="000000"/>
                        </a:solidFill>
                        <a:effectLst/>
                        <a:latin typeface="Calibri" panose="020F0502020204030204" pitchFamily="34" charset="0"/>
                        <a:ea typeface="+mn-ea"/>
                        <a:cs typeface="+mn-cs"/>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p>
                      <a:pPr marL="0" marR="0" lvl="0" indent="0" algn="ctr" defTabSz="457200" rtl="0" eaLnBrk="1" fontAlgn="b" latinLnBrk="0" hangingPunct="1">
                        <a:lnSpc>
                          <a:spcPct val="100000"/>
                        </a:lnSpc>
                        <a:spcBef>
                          <a:spcPts val="0"/>
                        </a:spcBef>
                        <a:spcAft>
                          <a:spcPts val="0"/>
                        </a:spcAft>
                        <a:buClrTx/>
                        <a:buSzTx/>
                        <a:buFontTx/>
                        <a:buNone/>
                        <a:tabLst/>
                        <a:defRPr/>
                      </a:pPr>
                      <a:endParaRPr lang="en-CA" sz="1000" b="1" i="0" u="none" strike="noStrike" kern="1200" dirty="0">
                        <a:solidFill>
                          <a:srgbClr val="000000"/>
                        </a:solidFill>
                        <a:effectLst/>
                        <a:latin typeface="Calibri" panose="020F0502020204030204" pitchFamily="34" charset="0"/>
                        <a:ea typeface="+mn-ea"/>
                        <a:cs typeface="+mn-cs"/>
                      </a:endParaRP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6972847"/>
                  </a:ext>
                </a:extLst>
              </a:tr>
              <a:tr h="396822">
                <a:tc>
                  <a:txBody>
                    <a:bodyPr/>
                    <a:lstStyle/>
                    <a:p>
                      <a:pPr algn="l" fontAlgn="b"/>
                      <a:r>
                        <a:rPr lang="en-CA" sz="1200" b="1" i="0" u="none" strike="noStrike" dirty="0">
                          <a:solidFill>
                            <a:srgbClr val="000000"/>
                          </a:solidFill>
                          <a:effectLst/>
                          <a:latin typeface="Calibri" panose="020F0502020204030204" pitchFamily="34" charset="0"/>
                        </a:rPr>
                        <a:t>USask CIHR Award ($)</a:t>
                      </a:r>
                    </a:p>
                  </a:txBody>
                  <a:tcPr marL="0" marR="0" marT="4763" marB="0" anchor="ctr">
                    <a:lnL>
                      <a:noFill/>
                    </a:lnL>
                    <a:lnR>
                      <a:noFill/>
                    </a:lnR>
                    <a:lnT>
                      <a:noFill/>
                    </a:lnT>
                    <a:lnB>
                      <a:noFill/>
                    </a:lnB>
                    <a:solidFill>
                      <a:srgbClr val="FDE9D9"/>
                    </a:solidFill>
                  </a:tcPr>
                </a:tc>
                <a:tc>
                  <a:txBody>
                    <a:bodyPr/>
                    <a:lstStyle/>
                    <a:p>
                      <a:pPr algn="ctr" fontAlgn="b"/>
                      <a:r>
                        <a:rPr lang="en-US"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1,847,475</a:t>
                      </a:r>
                      <a:endPar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marL="0" algn="ctr" defTabSz="457200" rtl="0" eaLnBrk="1" fontAlgn="b" latinLnBrk="0" hangingPunct="1"/>
                      <a:r>
                        <a:rPr lang="en-US"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3,205,351</a:t>
                      </a:r>
                      <a:endParaRPr lang="en-CA"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3,262,296</a:t>
                      </a:r>
                    </a:p>
                  </a:txBody>
                  <a:tcPr marL="4763" marR="4763" marT="4763" marB="0" anchor="ctr">
                    <a:lnL>
                      <a:noFill/>
                    </a:lnL>
                    <a:lnR>
                      <a:noFill/>
                    </a:lnR>
                    <a:lnT>
                      <a:noFill/>
                    </a:lnT>
                    <a:lnB>
                      <a:noFill/>
                    </a:lnB>
                  </a:tcPr>
                </a:tc>
                <a:tc>
                  <a:txBody>
                    <a:bodyPr/>
                    <a:lstStyle/>
                    <a:p>
                      <a:pPr algn="ctr" fontAlgn="b"/>
                      <a:r>
                        <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1,875,781</a:t>
                      </a:r>
                    </a:p>
                  </a:txBody>
                  <a:tcPr marL="4763" marR="4763" marT="4763" marB="0" anchor="ctr">
                    <a:lnL>
                      <a:noFill/>
                    </a:lnL>
                    <a:lnR>
                      <a:noFill/>
                    </a:lnR>
                    <a:lnT>
                      <a:noFill/>
                    </a:lnT>
                    <a:lnB>
                      <a:noFill/>
                    </a:lnB>
                  </a:tcPr>
                </a:tc>
                <a:tc>
                  <a:txBody>
                    <a:bodyPr/>
                    <a:lstStyle/>
                    <a:p>
                      <a:pPr algn="ctr" fontAlgn="b"/>
                      <a:r>
                        <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4,453,402</a:t>
                      </a:r>
                    </a:p>
                  </a:txBody>
                  <a:tcPr marL="4763" marR="4763" marT="4763" marB="0" anchor="ctr">
                    <a:lnL>
                      <a:noFill/>
                    </a:lnL>
                    <a:lnR>
                      <a:noFill/>
                    </a:lnR>
                    <a:lnT>
                      <a:noFill/>
                    </a:lnT>
                    <a:lnB>
                      <a:noFill/>
                    </a:lnB>
                  </a:tcPr>
                </a:tc>
                <a:tc>
                  <a:txBody>
                    <a:bodyPr/>
                    <a:lstStyle/>
                    <a:p>
                      <a:pPr algn="ctr" fontAlgn="b"/>
                      <a:r>
                        <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4,145,226</a:t>
                      </a:r>
                    </a:p>
                  </a:txBody>
                  <a:tcPr marL="4763" marR="4763" marT="4763" marB="0" anchor="ctr">
                    <a:lnL>
                      <a:noFill/>
                    </a:lnL>
                    <a:lnR>
                      <a:noFill/>
                    </a:lnR>
                    <a:lnT>
                      <a:noFill/>
                    </a:lnT>
                    <a:lnB>
                      <a:noFill/>
                    </a:lnB>
                  </a:tcPr>
                </a:tc>
                <a:tc>
                  <a:txBody>
                    <a:bodyPr/>
                    <a:lstStyle/>
                    <a:p>
                      <a:pPr algn="ctr" fontAlgn="b"/>
                      <a:r>
                        <a:rPr lang="en-US"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4,061,076</a:t>
                      </a:r>
                      <a:endPar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US"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 1,852,140 </a:t>
                      </a:r>
                      <a:endParaRPr lang="en-CA"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US"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7,184,452</a:t>
                      </a:r>
                      <a:endPar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US"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 4,862,701 </a:t>
                      </a:r>
                      <a:endParaRPr lang="en-CA"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US"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3,811,352 </a:t>
                      </a:r>
                      <a:endParaRPr lang="en-CA"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extLst>
                  <a:ext uri="{0D108BD9-81ED-4DB2-BD59-A6C34878D82A}">
                    <a16:rowId xmlns:a16="http://schemas.microsoft.com/office/drawing/2014/main" val="3896532343"/>
                  </a:ext>
                </a:extLst>
              </a:tr>
              <a:tr h="396822">
                <a:tc>
                  <a:txBody>
                    <a:bodyPr/>
                    <a:lstStyle/>
                    <a:p>
                      <a:pPr algn="l" fontAlgn="b"/>
                      <a:r>
                        <a:rPr lang="en-CA" sz="1200" b="1" i="0" u="none" strike="noStrike" dirty="0">
                          <a:solidFill>
                            <a:srgbClr val="000000"/>
                          </a:solidFill>
                          <a:effectLst/>
                          <a:latin typeface="Calibri" panose="020F0502020204030204" pitchFamily="34" charset="0"/>
                        </a:rPr>
                        <a:t>USask of National (%)</a:t>
                      </a:r>
                    </a:p>
                  </a:txBody>
                  <a:tcPr marL="0" marR="0" marT="4763" marB="0" anchor="ctr">
                    <a:lnL>
                      <a:noFill/>
                    </a:lnL>
                    <a:lnR>
                      <a:noFill/>
                    </a:lnR>
                    <a:lnT>
                      <a:noFill/>
                    </a:lnT>
                    <a:lnB>
                      <a:noFill/>
                    </a:lnB>
                    <a:solidFill>
                      <a:srgbClr val="FDE9D9"/>
                    </a:solidFill>
                  </a:tcPr>
                </a:tc>
                <a:tc>
                  <a:txBody>
                    <a:bodyPr/>
                    <a:lstStyle/>
                    <a:p>
                      <a:pPr algn="ctr" fontAlgn="b"/>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4763" marR="4763" marT="4763" marB="0" anchor="ctr">
                    <a:lnL>
                      <a:noFill/>
                    </a:lnL>
                    <a:lnR>
                      <a:noFill/>
                    </a:lnR>
                    <a:lnT>
                      <a:noFill/>
                    </a:lnT>
                    <a:lnB>
                      <a:noFill/>
                    </a:lnB>
                  </a:tcPr>
                </a:tc>
                <a:tc>
                  <a:txBody>
                    <a:bodyPr/>
                    <a:lstStyle/>
                    <a:p>
                      <a:pPr algn="ctr" fontAlgn="b"/>
                      <a:r>
                        <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p>
                  </a:txBody>
                  <a:tcPr marL="4763" marR="4763" marT="4763" marB="0" anchor="ctr">
                    <a:lnL>
                      <a:noFill/>
                    </a:lnL>
                    <a:lnR>
                      <a:noFill/>
                    </a:lnR>
                    <a:lnT>
                      <a:noFill/>
                    </a:lnT>
                    <a:lnB>
                      <a:noFill/>
                    </a:lnB>
                  </a:tcPr>
                </a:tc>
                <a:tc>
                  <a:txBody>
                    <a:bodyPr/>
                    <a:lstStyle/>
                    <a:p>
                      <a:pPr algn="ctr" fontAlgn="b"/>
                      <a:r>
                        <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4763" marR="4763" marT="4763" marB="0" anchor="ctr">
                    <a:lnL>
                      <a:noFill/>
                    </a:lnL>
                    <a:lnR>
                      <a:noFill/>
                    </a:lnR>
                    <a:lnT>
                      <a:noFill/>
                    </a:lnT>
                    <a:lnB>
                      <a:noFill/>
                    </a:lnB>
                  </a:tcPr>
                </a:tc>
                <a:tc>
                  <a:txBody>
                    <a:bodyPr/>
                    <a:lstStyle/>
                    <a:p>
                      <a:pPr algn="ctr" fontAlgn="b"/>
                      <a:r>
                        <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4763" marR="4763" marT="4763" marB="0" anchor="ctr">
                    <a:lnL>
                      <a:noFill/>
                    </a:lnL>
                    <a:lnR>
                      <a:noFill/>
                    </a:lnR>
                    <a:lnT>
                      <a:noFill/>
                    </a:lnT>
                    <a:lnB>
                      <a:noFill/>
                    </a:lnB>
                  </a:tcPr>
                </a:tc>
                <a:tc>
                  <a:txBody>
                    <a:bodyPr/>
                    <a:lstStyle/>
                    <a:p>
                      <a:pPr algn="ctr" fontAlgn="b"/>
                      <a:r>
                        <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a:t>
                      </a:r>
                    </a:p>
                  </a:txBody>
                  <a:tcPr marL="4763" marR="4763" marT="4763" marB="0" anchor="ctr">
                    <a:lnL>
                      <a:noFill/>
                    </a:lnL>
                    <a:lnR>
                      <a:noFill/>
                    </a:lnR>
                    <a:lnT>
                      <a:noFill/>
                    </a:lnT>
                    <a:lnB>
                      <a:noFill/>
                    </a:lnB>
                  </a:tcPr>
                </a:tc>
                <a:tc>
                  <a:txBody>
                    <a:bodyPr/>
                    <a:lstStyle/>
                    <a:p>
                      <a:pPr algn="ctr" fontAlgn="b"/>
                      <a:r>
                        <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4763" marR="4763" marT="4763" marB="0" anchor="ctr">
                    <a:lnL>
                      <a:noFill/>
                    </a:lnL>
                    <a:lnR>
                      <a:noFill/>
                    </a:lnR>
                    <a:lnT>
                      <a:noFill/>
                    </a:lnT>
                    <a:lnB>
                      <a:noFill/>
                    </a:lnB>
                  </a:tcPr>
                </a:tc>
                <a:extLst>
                  <a:ext uri="{0D108BD9-81ED-4DB2-BD59-A6C34878D82A}">
                    <a16:rowId xmlns:a16="http://schemas.microsoft.com/office/drawing/2014/main" val="3765567682"/>
                  </a:ext>
                </a:extLst>
              </a:tr>
              <a:tr h="276123">
                <a:tc>
                  <a:txBody>
                    <a:bodyPr/>
                    <a:lstStyle/>
                    <a:p>
                      <a:pPr marL="0" algn="l" defTabSz="457200" rtl="0" eaLnBrk="1" fontAlgn="b" latinLnBrk="0" hangingPunct="1"/>
                      <a:r>
                        <a:rPr lang="en-CA" sz="1200" b="1" i="0" u="none" strike="noStrike" kern="1200" dirty="0">
                          <a:solidFill>
                            <a:srgbClr val="000000"/>
                          </a:solidFill>
                          <a:effectLst/>
                          <a:latin typeface="Calibri" panose="020F0502020204030204" pitchFamily="34" charset="0"/>
                          <a:ea typeface="+mn-ea"/>
                          <a:cs typeface="+mn-cs"/>
                        </a:rPr>
                        <a:t>Rank - U15</a:t>
                      </a:r>
                    </a:p>
                  </a:txBody>
                  <a:tcPr marL="0" marR="0" marT="4763" marB="0" anchor="ctr">
                    <a:lnL>
                      <a:noFill/>
                    </a:lnL>
                    <a:lnR>
                      <a:noFill/>
                    </a:lnR>
                    <a:lnT>
                      <a:noFill/>
                    </a:lnT>
                    <a:lnB>
                      <a:noFill/>
                    </a:lnB>
                    <a:solidFill>
                      <a:srgbClr val="FDE9D9"/>
                    </a:solidFill>
                  </a:tcPr>
                </a:tc>
                <a:tc>
                  <a:txBody>
                    <a:bodyPr/>
                    <a:lstStyle/>
                    <a:p>
                      <a:pPr algn="ctr" fontAlgn="b"/>
                      <a:r>
                        <a:rPr lang="en-US"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15</a:t>
                      </a:r>
                      <a:endPar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noFill/>
                  </a:tcPr>
                </a:tc>
                <a:tc>
                  <a:txBody>
                    <a:bodyPr/>
                    <a:lstStyle/>
                    <a:p>
                      <a:pPr algn="ctr" fontAlgn="b"/>
                      <a:r>
                        <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14</a:t>
                      </a:r>
                    </a:p>
                  </a:txBody>
                  <a:tcPr marL="4763" marR="4763" marT="4763" marB="0" anchor="ctr">
                    <a:lnL>
                      <a:noFill/>
                    </a:lnL>
                    <a:lnR>
                      <a:noFill/>
                    </a:lnR>
                    <a:lnT>
                      <a:noFill/>
                    </a:lnT>
                    <a:lnB>
                      <a:noFill/>
                    </a:lnB>
                    <a:noFill/>
                  </a:tcPr>
                </a:tc>
                <a:tc>
                  <a:txBody>
                    <a:bodyPr/>
                    <a:lstStyle/>
                    <a:p>
                      <a:pPr algn="ctr" fontAlgn="b"/>
                      <a:r>
                        <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14</a:t>
                      </a:r>
                    </a:p>
                  </a:txBody>
                  <a:tcPr marL="4763" marR="4763" marT="4763" marB="0" anchor="ctr">
                    <a:lnL>
                      <a:noFill/>
                    </a:lnL>
                    <a:lnR>
                      <a:noFill/>
                    </a:lnR>
                    <a:lnT>
                      <a:noFill/>
                    </a:lnT>
                    <a:lnB>
                      <a:noFill/>
                    </a:lnB>
                    <a:noFill/>
                  </a:tcPr>
                </a:tc>
                <a:tc>
                  <a:txBody>
                    <a:bodyPr/>
                    <a:lstStyle/>
                    <a:p>
                      <a:pPr algn="ctr" fontAlgn="b"/>
                      <a:r>
                        <a:rPr lang="en-CA"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14</a:t>
                      </a:r>
                    </a:p>
                  </a:txBody>
                  <a:tcPr marL="4763" marR="4763" marT="4763" marB="0" anchor="ctr">
                    <a:lnL>
                      <a:noFill/>
                    </a:lnL>
                    <a:lnR>
                      <a:noFill/>
                    </a:lnR>
                    <a:lnT>
                      <a:noFill/>
                    </a:lnT>
                    <a:lnB>
                      <a:noFill/>
                    </a:lnB>
                    <a:noFill/>
                  </a:tcPr>
                </a:tc>
                <a:tc>
                  <a:txBody>
                    <a:bodyPr/>
                    <a:lstStyle/>
                    <a:p>
                      <a:pPr algn="ctr" fontAlgn="b"/>
                      <a:r>
                        <a:rPr lang="en-CA"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13</a:t>
                      </a:r>
                    </a:p>
                  </a:txBody>
                  <a:tcPr marL="4763" marR="4763" marT="4763" marB="0" anchor="ctr">
                    <a:lnL>
                      <a:noFill/>
                    </a:lnL>
                    <a:lnR>
                      <a:noFill/>
                    </a:lnR>
                    <a:lnT>
                      <a:noFill/>
                    </a:lnT>
                    <a:lnB>
                      <a:noFill/>
                    </a:lnB>
                    <a:noFill/>
                  </a:tcPr>
                </a:tc>
                <a:tc>
                  <a:txBody>
                    <a:bodyPr/>
                    <a:lstStyle/>
                    <a:p>
                      <a:pPr algn="ctr" fontAlgn="b"/>
                      <a:r>
                        <a:rPr lang="en-CA"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15</a:t>
                      </a:r>
                    </a:p>
                  </a:txBody>
                  <a:tcPr marL="4763" marR="4763" marT="4763" marB="0" anchor="ctr">
                    <a:lnL>
                      <a:noFill/>
                    </a:lnL>
                    <a:lnR>
                      <a:noFill/>
                    </a:lnR>
                    <a:lnT>
                      <a:noFill/>
                    </a:lnT>
                    <a:lnB>
                      <a:noFill/>
                    </a:lnB>
                    <a:noFill/>
                  </a:tcPr>
                </a:tc>
                <a:tc>
                  <a:txBody>
                    <a:bodyPr/>
                    <a:lstStyle/>
                    <a:p>
                      <a:pPr algn="ctr" fontAlgn="b"/>
                      <a:r>
                        <a:rPr lang="en-CA"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12</a:t>
                      </a:r>
                    </a:p>
                  </a:txBody>
                  <a:tcPr marL="4763" marR="4763" marT="4763" marB="0" anchor="ctr">
                    <a:lnL>
                      <a:noFill/>
                    </a:lnL>
                    <a:lnR>
                      <a:noFill/>
                    </a:lnR>
                    <a:lnT>
                      <a:noFill/>
                    </a:lnT>
                    <a:lnB>
                      <a:noFill/>
                    </a:lnB>
                    <a:noFill/>
                  </a:tcPr>
                </a:tc>
                <a:tc>
                  <a:txBody>
                    <a:bodyPr/>
                    <a:lstStyle/>
                    <a:p>
                      <a:pPr algn="ctr" fontAlgn="b"/>
                      <a:r>
                        <a:rPr lang="en-CA"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15</a:t>
                      </a:r>
                    </a:p>
                  </a:txBody>
                  <a:tcPr marL="4763" marR="4763" marT="4763" marB="0" anchor="ctr">
                    <a:lnL>
                      <a:noFill/>
                    </a:lnL>
                    <a:lnR>
                      <a:noFill/>
                    </a:lnR>
                    <a:lnT>
                      <a:noFill/>
                    </a:lnT>
                    <a:lnB>
                      <a:noFill/>
                    </a:lnB>
                    <a:noFill/>
                  </a:tcPr>
                </a:tc>
                <a:tc>
                  <a:txBody>
                    <a:bodyPr/>
                    <a:lstStyle/>
                    <a:p>
                      <a:pPr algn="ctr" fontAlgn="b"/>
                      <a:r>
                        <a:rPr lang="en-CA" sz="1100" b="1" i="0" u="sng" strike="noStrike" kern="1200" dirty="0">
                          <a:solidFill>
                            <a:srgbClr val="28905E"/>
                          </a:solidFill>
                          <a:effectLst/>
                          <a:latin typeface="Calibri" panose="020F0502020204030204" pitchFamily="34" charset="0"/>
                          <a:ea typeface="Calibri" panose="020F0502020204030204" pitchFamily="34" charset="0"/>
                          <a:cs typeface="Calibri" panose="020F0502020204030204" pitchFamily="34" charset="0"/>
                        </a:rPr>
                        <a:t>3</a:t>
                      </a:r>
                    </a:p>
                  </a:txBody>
                  <a:tcPr marL="4763" marR="4763" marT="4763" marB="0" anchor="ctr">
                    <a:lnL>
                      <a:noFill/>
                    </a:lnL>
                    <a:lnR>
                      <a:noFill/>
                    </a:lnR>
                    <a:lnT>
                      <a:noFill/>
                    </a:lnT>
                    <a:lnB>
                      <a:noFill/>
                    </a:lnB>
                    <a:noFill/>
                  </a:tcPr>
                </a:tc>
                <a:tc>
                  <a:txBody>
                    <a:bodyPr/>
                    <a:lstStyle/>
                    <a:p>
                      <a:pPr algn="ctr" fontAlgn="b"/>
                      <a:r>
                        <a:rPr lang="en-CA" sz="1100" b="1" i="0" u="sng" strike="noStrike" kern="1200" dirty="0">
                          <a:solidFill>
                            <a:srgbClr val="28905E"/>
                          </a:solidFill>
                          <a:effectLst/>
                          <a:latin typeface="Calibri" panose="020F0502020204030204" pitchFamily="34" charset="0"/>
                          <a:ea typeface="Calibri" panose="020F0502020204030204" pitchFamily="34" charset="0"/>
                          <a:cs typeface="Calibri" panose="020F0502020204030204" pitchFamily="34" charset="0"/>
                        </a:rPr>
                        <a:t>1</a:t>
                      </a:r>
                    </a:p>
                  </a:txBody>
                  <a:tcPr marL="4763" marR="4763" marT="4763" marB="0" anchor="ctr">
                    <a:lnL>
                      <a:noFill/>
                    </a:lnL>
                    <a:lnR>
                      <a:noFill/>
                    </a:lnR>
                    <a:lnT>
                      <a:noFill/>
                    </a:lnT>
                    <a:lnB>
                      <a:noFill/>
                    </a:lnB>
                    <a:noFill/>
                  </a:tcPr>
                </a:tc>
                <a:tc>
                  <a:txBody>
                    <a:bodyPr/>
                    <a:lstStyle/>
                    <a:p>
                      <a:pPr algn="ctr" fontAlgn="b"/>
                      <a:endParaRPr lang="en-CA" sz="1100" b="1" i="0" u="sng" strike="noStrike" kern="1200" dirty="0">
                        <a:solidFill>
                          <a:srgbClr val="28905E"/>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noFill/>
                  </a:tcPr>
                </a:tc>
                <a:extLst>
                  <a:ext uri="{0D108BD9-81ED-4DB2-BD59-A6C34878D82A}">
                    <a16:rowId xmlns:a16="http://schemas.microsoft.com/office/drawing/2014/main" val="10004"/>
                  </a:ext>
                </a:extLst>
              </a:tr>
              <a:tr h="269271">
                <a:tc>
                  <a:txBody>
                    <a:bodyPr/>
                    <a:lstStyle/>
                    <a:p>
                      <a:pPr algn="l" fontAlgn="b"/>
                      <a:r>
                        <a:rPr lang="en-CA" sz="1200" b="1" i="0" u="none" strike="noStrike" dirty="0">
                          <a:solidFill>
                            <a:srgbClr val="000000"/>
                          </a:solidFill>
                          <a:effectLst/>
                          <a:latin typeface="Calibri" panose="020F0502020204030204" pitchFamily="34" charset="0"/>
                        </a:rPr>
                        <a:t> </a:t>
                      </a:r>
                    </a:p>
                  </a:txBody>
                  <a:tcPr marL="0" marR="0"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extLst>
                  <a:ext uri="{0D108BD9-81ED-4DB2-BD59-A6C34878D82A}">
                    <a16:rowId xmlns:a16="http://schemas.microsoft.com/office/drawing/2014/main" val="3007542506"/>
                  </a:ext>
                </a:extLst>
              </a:tr>
              <a:tr h="396822">
                <a:tc>
                  <a:txBody>
                    <a:bodyPr/>
                    <a:lstStyle/>
                    <a:p>
                      <a:pPr algn="l" fontAlgn="b"/>
                      <a:r>
                        <a:rPr lang="en-CA" sz="1200" b="1" i="0" u="none" strike="noStrike" dirty="0">
                          <a:solidFill>
                            <a:srgbClr val="000000"/>
                          </a:solidFill>
                          <a:effectLst/>
                          <a:latin typeface="Calibri" panose="020F0502020204030204" pitchFamily="34" charset="0"/>
                        </a:rPr>
                        <a:t># USask Application</a:t>
                      </a:r>
                    </a:p>
                  </a:txBody>
                  <a:tcPr marL="0" marR="0" marT="4763" marB="0" anchor="ctr">
                    <a:lnL>
                      <a:noFill/>
                    </a:lnL>
                    <a:lnR>
                      <a:noFill/>
                    </a:lnR>
                    <a:lnT>
                      <a:noFill/>
                    </a:lnT>
                    <a:lnB>
                      <a:noFill/>
                    </a:lnB>
                    <a:solidFill>
                      <a:srgbClr val="FDE9D9"/>
                    </a:solidFill>
                  </a:tcPr>
                </a:tc>
                <a:tc>
                  <a:txBody>
                    <a:bodyPr/>
                    <a:lstStyle/>
                    <a:p>
                      <a:pPr marL="0" algn="ctr" defTabSz="457200" rtl="0" eaLnBrk="1" fontAlgn="b" latinLnBrk="0" hangingPunct="1"/>
                      <a:r>
                        <a:rPr lang="en-US"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marL="0" algn="ctr" defTabSz="457200" rtl="0" eaLnBrk="1" fontAlgn="b" latinLnBrk="0" hangingPunct="1"/>
                      <a:r>
                        <a:rPr lang="en-US"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p>
                  </a:txBody>
                  <a:tcPr marL="4763" marR="4763" marT="4763" marB="0" anchor="ctr">
                    <a:lnL>
                      <a:noFill/>
                    </a:lnL>
                    <a:lnR>
                      <a:noFill/>
                    </a:lnR>
                    <a:lnT>
                      <a:noFill/>
                    </a:lnT>
                    <a:lnB>
                      <a:noFill/>
                    </a:lnB>
                  </a:tcPr>
                </a:tc>
                <a:extLst>
                  <a:ext uri="{0D108BD9-81ED-4DB2-BD59-A6C34878D82A}">
                    <a16:rowId xmlns:a16="http://schemas.microsoft.com/office/drawing/2014/main" val="701275001"/>
                  </a:ext>
                </a:extLst>
              </a:tr>
              <a:tr h="396822">
                <a:tc>
                  <a:txBody>
                    <a:bodyPr/>
                    <a:lstStyle/>
                    <a:p>
                      <a:pPr algn="l" fontAlgn="b"/>
                      <a:r>
                        <a:rPr lang="en-CA" sz="1200" b="1" i="0" u="none" strike="noStrike" dirty="0">
                          <a:solidFill>
                            <a:srgbClr val="000000"/>
                          </a:solidFill>
                          <a:effectLst/>
                          <a:latin typeface="Calibri" panose="020F0502020204030204" pitchFamily="34" charset="0"/>
                        </a:rPr>
                        <a:t>USask of National (%) </a:t>
                      </a:r>
                    </a:p>
                  </a:txBody>
                  <a:tcPr marL="0" marR="0" marT="4763" marB="0" anchor="ctr">
                    <a:lnL>
                      <a:noFill/>
                    </a:lnL>
                    <a:lnR>
                      <a:noFill/>
                    </a:lnR>
                    <a:lnT>
                      <a:noFill/>
                    </a:lnT>
                    <a:lnB>
                      <a:noFill/>
                    </a:lnB>
                    <a:solidFill>
                      <a:srgbClr val="FDE9D9"/>
                    </a:solidFill>
                  </a:tcPr>
                </a:tc>
                <a:tc>
                  <a:txBody>
                    <a:bodyPr/>
                    <a:lstStyle/>
                    <a:p>
                      <a:pPr algn="ctr" fontAlgn="b"/>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4763" marR="4763" marT="4763" marB="0" anchor="ctr">
                    <a:lnL>
                      <a:noFill/>
                    </a:lnL>
                    <a:lnR>
                      <a:noFill/>
                    </a:lnR>
                    <a:lnT>
                      <a:noFill/>
                    </a:lnT>
                    <a:lnB>
                      <a:noFill/>
                    </a:lnB>
                  </a:tcPr>
                </a:tc>
                <a:extLst>
                  <a:ext uri="{0D108BD9-81ED-4DB2-BD59-A6C34878D82A}">
                    <a16:rowId xmlns:a16="http://schemas.microsoft.com/office/drawing/2014/main" val="2317594439"/>
                  </a:ext>
                </a:extLst>
              </a:tr>
              <a:tr h="269271">
                <a:tc>
                  <a:txBody>
                    <a:bodyPr/>
                    <a:lstStyle/>
                    <a:p>
                      <a:pPr algn="l" fontAlgn="b"/>
                      <a:r>
                        <a:rPr lang="en-CA" sz="1200" b="1" i="0" u="none" strike="noStrike" dirty="0">
                          <a:solidFill>
                            <a:srgbClr val="000000"/>
                          </a:solidFill>
                          <a:effectLst/>
                          <a:latin typeface="Calibri" panose="020F0502020204030204" pitchFamily="34" charset="0"/>
                        </a:rPr>
                        <a:t> </a:t>
                      </a:r>
                    </a:p>
                  </a:txBody>
                  <a:tcPr marL="0" marR="0"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extLst>
                  <a:ext uri="{0D108BD9-81ED-4DB2-BD59-A6C34878D82A}">
                    <a16:rowId xmlns:a16="http://schemas.microsoft.com/office/drawing/2014/main" val="699639069"/>
                  </a:ext>
                </a:extLst>
              </a:tr>
              <a:tr h="396822">
                <a:tc>
                  <a:txBody>
                    <a:bodyPr/>
                    <a:lstStyle/>
                    <a:p>
                      <a:pPr algn="l" fontAlgn="b"/>
                      <a:r>
                        <a:rPr lang="en-CA" sz="1200" b="1" i="0" u="none" strike="noStrike" dirty="0">
                          <a:solidFill>
                            <a:srgbClr val="000000"/>
                          </a:solidFill>
                          <a:effectLst/>
                          <a:latin typeface="Calibri" panose="020F0502020204030204" pitchFamily="34" charset="0"/>
                        </a:rPr>
                        <a:t>National Success  (%)</a:t>
                      </a:r>
                    </a:p>
                  </a:txBody>
                  <a:tcPr marL="0" marR="0" marT="4763" marB="0" anchor="ctr">
                    <a:lnL>
                      <a:noFill/>
                    </a:lnL>
                    <a:lnR>
                      <a:noFill/>
                    </a:lnR>
                    <a:lnT>
                      <a:noFill/>
                    </a:lnT>
                    <a:lnB>
                      <a:noFill/>
                    </a:lnB>
                    <a:solidFill>
                      <a:srgbClr val="FDE9D9"/>
                    </a:solidFill>
                  </a:tcPr>
                </a:tc>
                <a:tc>
                  <a:txBody>
                    <a:bodyPr/>
                    <a:lstStyle/>
                    <a:p>
                      <a:pPr algn="ctr" fontAlgn="b"/>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17.1</a:t>
                      </a:r>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21.3</a:t>
                      </a:r>
                      <a:endPar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CA"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19.1</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20.4</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25.9</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21.5</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24.3</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18.05</a:t>
                      </a:r>
                    </a:p>
                  </a:txBody>
                  <a:tcPr marL="4763" marR="4763" marT="4763" marB="0" anchor="ctr">
                    <a:lnL>
                      <a:noFill/>
                    </a:lnL>
                    <a:lnR>
                      <a:noFill/>
                    </a:lnR>
                    <a:lnT>
                      <a:noFill/>
                    </a:lnT>
                    <a:lnB>
                      <a:noFill/>
                    </a:lnB>
                  </a:tcPr>
                </a:tc>
                <a:extLst>
                  <a:ext uri="{0D108BD9-81ED-4DB2-BD59-A6C34878D82A}">
                    <a16:rowId xmlns:a16="http://schemas.microsoft.com/office/drawing/2014/main" val="2775127659"/>
                  </a:ext>
                </a:extLst>
              </a:tr>
              <a:tr h="458775">
                <a:tc>
                  <a:txBody>
                    <a:bodyPr/>
                    <a:lstStyle/>
                    <a:p>
                      <a:pPr algn="l" fontAlgn="b"/>
                      <a:r>
                        <a:rPr lang="en-CA" sz="1200" b="1" i="0" u="none" strike="noStrike" dirty="0">
                          <a:solidFill>
                            <a:srgbClr val="000000"/>
                          </a:solidFill>
                          <a:effectLst/>
                          <a:latin typeface="Calibri" panose="020F0502020204030204" pitchFamily="34" charset="0"/>
                        </a:rPr>
                        <a:t>USask Success  (%)</a:t>
                      </a:r>
                    </a:p>
                  </a:txBody>
                  <a:tcPr marL="0" marR="0" marT="4763" marB="0" anchor="ctr">
                    <a:lnL>
                      <a:noFill/>
                    </a:lnL>
                    <a:lnR>
                      <a:noFill/>
                    </a:lnR>
                    <a:lnT>
                      <a:noFill/>
                    </a:lnT>
                    <a:lnB>
                      <a:noFill/>
                    </a:lnB>
                    <a:solidFill>
                      <a:srgbClr val="FDE9D9"/>
                    </a:solidFill>
                  </a:tcPr>
                </a:tc>
                <a:tc>
                  <a:txBody>
                    <a:bodyPr/>
                    <a:lstStyle/>
                    <a:p>
                      <a:pPr algn="ctr" fontAlgn="b"/>
                      <a:r>
                        <a:rPr lang="en-US" sz="1100" b="1" i="0" u="none" strike="noStrike"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10.0</a:t>
                      </a:r>
                      <a:endParaRPr lang="en-CA" sz="1100" b="1" i="0" u="none" strike="noStrike"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marL="0" algn="ctr" defTabSz="457200" rtl="0" eaLnBrk="1" fontAlgn="b" latinLnBrk="0" hangingPunct="1"/>
                      <a:r>
                        <a:rPr lang="en-US" sz="1100" b="1" i="0" u="none" strike="noStrike" kern="12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13.8</a:t>
                      </a:r>
                      <a:endParaRPr lang="en-CA" sz="1100" b="1" i="0" u="none" strike="noStrike" kern="12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CA" sz="1100" b="1" i="0" u="none" strike="noStrike"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20.0</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7.7</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20.0</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19.3</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21</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18.8</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25</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41.9</a:t>
                      </a:r>
                    </a:p>
                  </a:txBody>
                  <a:tcPr marL="4763" marR="4763" marT="4763" marB="0" anchor="ctr">
                    <a:lnL>
                      <a:noFill/>
                    </a:lnL>
                    <a:lnR>
                      <a:noFill/>
                    </a:lnR>
                    <a:lnT>
                      <a:noFill/>
                    </a:lnT>
                    <a:lnB>
                      <a:noFill/>
                    </a:lnB>
                  </a:tcPr>
                </a:tc>
                <a:tc>
                  <a:txBody>
                    <a:bodyPr/>
                    <a:lstStyle/>
                    <a:p>
                      <a:pPr algn="ctr" fontAlgn="b"/>
                      <a:r>
                        <a:rPr lang="en-CA" sz="1100" b="1" i="0" u="none" strike="noStrike" kern="1200"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22.58</a:t>
                      </a:r>
                    </a:p>
                  </a:txBody>
                  <a:tcPr marL="4763" marR="4763" marT="4763" marB="0" anchor="ctr">
                    <a:lnL>
                      <a:noFill/>
                    </a:lnL>
                    <a:lnR>
                      <a:noFill/>
                    </a:lnR>
                    <a:lnT>
                      <a:noFill/>
                    </a:lnT>
                    <a:lnB>
                      <a:noFill/>
                    </a:lnB>
                  </a:tcPr>
                </a:tc>
                <a:extLst>
                  <a:ext uri="{0D108BD9-81ED-4DB2-BD59-A6C34878D82A}">
                    <a16:rowId xmlns:a16="http://schemas.microsoft.com/office/drawing/2014/main" val="986849690"/>
                  </a:ext>
                </a:extLst>
              </a:tr>
              <a:tr h="31550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r>
                        <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 </a:t>
                      </a:r>
                    </a:p>
                  </a:txBody>
                  <a:tcPr marL="4763" marR="4763" marT="4763" marB="0" anchor="ctr">
                    <a:lnL>
                      <a:noFill/>
                    </a:lnL>
                    <a:lnR>
                      <a:noFill/>
                    </a:lnR>
                    <a:lnT>
                      <a:noFill/>
                    </a:lnT>
                    <a:lnB>
                      <a:noFill/>
                    </a:lnB>
                    <a:solidFill>
                      <a:srgbClr val="D9D9D9"/>
                    </a:solidFill>
                  </a:tcPr>
                </a:tc>
                <a:tc>
                  <a:txBody>
                    <a:bodyPr/>
                    <a:lstStyle/>
                    <a:p>
                      <a:pPr algn="ctr" fontAlgn="b"/>
                      <a:r>
                        <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 </a:t>
                      </a:r>
                    </a:p>
                  </a:txBody>
                  <a:tcPr marL="0" marR="0"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1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extLst>
                  <a:ext uri="{0D108BD9-81ED-4DB2-BD59-A6C34878D82A}">
                    <a16:rowId xmlns:a16="http://schemas.microsoft.com/office/drawing/2014/main" val="371855484"/>
                  </a:ext>
                </a:extLst>
              </a:tr>
              <a:tr h="377381">
                <a:tc>
                  <a:txBody>
                    <a:bodyPr/>
                    <a:lstStyle/>
                    <a:p>
                      <a:pPr algn="l" fontAlgn="b"/>
                      <a:r>
                        <a:rPr lang="en-CA" sz="1200" b="1" i="0" u="none" strike="noStrike" dirty="0">
                          <a:solidFill>
                            <a:srgbClr val="000000"/>
                          </a:solidFill>
                          <a:effectLst/>
                          <a:latin typeface="Calibri" panose="020F0502020204030204" pitchFamily="34" charset="0"/>
                        </a:rPr>
                        <a:t>Underwent IR (%)</a:t>
                      </a:r>
                    </a:p>
                  </a:txBody>
                  <a:tcPr marL="0" marR="0" marT="4763" marB="0" anchor="ctr">
                    <a:lnL>
                      <a:noFill/>
                    </a:lnL>
                    <a:lnR>
                      <a:noFill/>
                    </a:lnR>
                    <a:lnT>
                      <a:noFill/>
                    </a:lnT>
                    <a:lnB>
                      <a:noFill/>
                    </a:lnB>
                    <a:solidFill>
                      <a:schemeClr val="bg2">
                        <a:lumMod val="20000"/>
                        <a:lumOff val="80000"/>
                      </a:schemeClr>
                    </a:solidFill>
                  </a:tcPr>
                </a:tc>
                <a:tc>
                  <a:txBody>
                    <a:bodyPr/>
                    <a:lstStyle/>
                    <a:p>
                      <a:pPr algn="ctr"/>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54</a:t>
                      </a:r>
                    </a:p>
                  </a:txBody>
                  <a:tcPr anchor="ctr">
                    <a:lnL>
                      <a:noFill/>
                    </a:lnL>
                    <a:lnR>
                      <a:noFill/>
                    </a:lnR>
                    <a:lnT>
                      <a:noFill/>
                    </a:lnT>
                    <a:lnB>
                      <a:noFill/>
                    </a:lnB>
                    <a:solidFill>
                      <a:schemeClr val="bg2">
                        <a:lumMod val="20000"/>
                        <a:lumOff val="80000"/>
                      </a:schemeClr>
                    </a:solidFill>
                  </a:tcPr>
                </a:tc>
                <a:tc>
                  <a:txBody>
                    <a:bodyPr/>
                    <a:lstStyle/>
                    <a:p>
                      <a:pPr algn="ct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86</a:t>
                      </a:r>
                    </a:p>
                  </a:txBody>
                  <a:tcPr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anchor="ctr">
                    <a:lnL>
                      <a:noFill/>
                    </a:lnL>
                    <a:lnR>
                      <a:noFill/>
                    </a:lnR>
                    <a:lnT>
                      <a:noFill/>
                    </a:lnT>
                    <a:lnB>
                      <a:noFill/>
                    </a:lnB>
                    <a:solidFill>
                      <a:schemeClr val="bg2">
                        <a:lumMod val="20000"/>
                        <a:lumOff val="80000"/>
                      </a:schemeClr>
                    </a:solidFill>
                  </a:tcPr>
                </a:tc>
                <a:tc>
                  <a:txBody>
                    <a:bodyPr/>
                    <a:lstStyle/>
                    <a:p>
                      <a:pPr algn="ct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62</a:t>
                      </a:r>
                    </a:p>
                  </a:txBody>
                  <a:tcPr anchor="ctr">
                    <a:lnL>
                      <a:noFill/>
                    </a:lnL>
                    <a:lnR>
                      <a:noFill/>
                    </a:lnR>
                    <a:lnT>
                      <a:noFill/>
                    </a:lnT>
                    <a:lnB>
                      <a:noFill/>
                    </a:lnB>
                    <a:solidFill>
                      <a:schemeClr val="bg2">
                        <a:lumMod val="20000"/>
                        <a:lumOff val="80000"/>
                      </a:schemeClr>
                    </a:solidFill>
                  </a:tcPr>
                </a:tc>
                <a:tc>
                  <a:txBody>
                    <a:bodyPr/>
                    <a:lstStyle/>
                    <a:p>
                      <a:pPr algn="ct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70</a:t>
                      </a:r>
                    </a:p>
                  </a:txBody>
                  <a:tcPr anchor="ctr">
                    <a:lnL>
                      <a:noFill/>
                    </a:lnL>
                    <a:lnR>
                      <a:noFill/>
                    </a:lnR>
                    <a:lnT>
                      <a:noFill/>
                    </a:lnT>
                    <a:lnB>
                      <a:noFill/>
                    </a:lnB>
                    <a:solidFill>
                      <a:schemeClr val="bg2">
                        <a:lumMod val="20000"/>
                        <a:lumOff val="80000"/>
                      </a:schemeClr>
                    </a:solidFill>
                  </a:tcPr>
                </a:tc>
                <a:tc>
                  <a:txBody>
                    <a:bodyPr/>
                    <a:lstStyle/>
                    <a:p>
                      <a:pPr algn="ct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48</a:t>
                      </a:r>
                    </a:p>
                  </a:txBody>
                  <a:tcPr anchor="ctr">
                    <a:lnL>
                      <a:noFill/>
                    </a:lnL>
                    <a:lnR>
                      <a:noFill/>
                    </a:lnR>
                    <a:lnT>
                      <a:noFill/>
                    </a:lnT>
                    <a:lnB>
                      <a:noFill/>
                    </a:lnB>
                    <a:solidFill>
                      <a:schemeClr val="bg2">
                        <a:lumMod val="20000"/>
                        <a:lumOff val="80000"/>
                      </a:schemeClr>
                    </a:solidFill>
                  </a:tcPr>
                </a:tc>
                <a:tc>
                  <a:txBody>
                    <a:bodyPr/>
                    <a:lstStyle/>
                    <a:p>
                      <a:pPr algn="ct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51</a:t>
                      </a:r>
                    </a:p>
                  </a:txBody>
                  <a:tcPr anchor="ctr">
                    <a:lnL>
                      <a:noFill/>
                    </a:lnL>
                    <a:lnR>
                      <a:noFill/>
                    </a:lnR>
                    <a:lnT>
                      <a:noFill/>
                    </a:lnT>
                    <a:lnB>
                      <a:noFill/>
                    </a:lnB>
                    <a:solidFill>
                      <a:schemeClr val="bg2">
                        <a:lumMod val="20000"/>
                        <a:lumOff val="80000"/>
                      </a:schemeClr>
                    </a:solidFill>
                  </a:tcPr>
                </a:tc>
                <a:tc>
                  <a:txBody>
                    <a:bodyPr/>
                    <a:lstStyle/>
                    <a:p>
                      <a:pPr algn="ct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59</a:t>
                      </a:r>
                    </a:p>
                  </a:txBody>
                  <a:tcPr anchor="ctr">
                    <a:lnL>
                      <a:noFill/>
                    </a:lnL>
                    <a:lnR>
                      <a:noFill/>
                    </a:lnR>
                    <a:lnT>
                      <a:noFill/>
                    </a:lnT>
                    <a:lnB>
                      <a:noFill/>
                    </a:lnB>
                    <a:solidFill>
                      <a:schemeClr val="bg2">
                        <a:lumMod val="20000"/>
                        <a:lumOff val="80000"/>
                      </a:schemeClr>
                    </a:solidFill>
                  </a:tcPr>
                </a:tc>
                <a:tc>
                  <a:txBody>
                    <a:bodyPr/>
                    <a:lstStyle/>
                    <a:p>
                      <a:pPr algn="ct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53</a:t>
                      </a:r>
                    </a:p>
                  </a:txBody>
                  <a:tcPr anchor="ctr">
                    <a:lnL>
                      <a:noFill/>
                    </a:lnL>
                    <a:lnR>
                      <a:noFill/>
                    </a:lnR>
                    <a:lnT>
                      <a:noFill/>
                    </a:lnT>
                    <a:lnB>
                      <a:noFill/>
                    </a:lnB>
                    <a:solidFill>
                      <a:schemeClr val="bg2">
                        <a:lumMod val="20000"/>
                        <a:lumOff val="80000"/>
                      </a:schemeClr>
                    </a:solidFill>
                  </a:tcPr>
                </a:tc>
                <a:tc>
                  <a:txBody>
                    <a:bodyPr/>
                    <a:lstStyle/>
                    <a:p>
                      <a:pPr algn="ct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51</a:t>
                      </a:r>
                    </a:p>
                  </a:txBody>
                  <a:tcPr anchor="ctr">
                    <a:lnL>
                      <a:noFill/>
                    </a:lnL>
                    <a:lnR>
                      <a:noFill/>
                    </a:lnR>
                    <a:lnT>
                      <a:noFill/>
                    </a:lnT>
                    <a:lnB>
                      <a:noFill/>
                    </a:lnB>
                    <a:solidFill>
                      <a:schemeClr val="bg2">
                        <a:lumMod val="20000"/>
                        <a:lumOff val="80000"/>
                      </a:schemeClr>
                    </a:solidFill>
                  </a:tcPr>
                </a:tc>
                <a:tc>
                  <a:txBody>
                    <a:bodyPr/>
                    <a:lstStyle/>
                    <a:p>
                      <a:pPr algn="ct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64</a:t>
                      </a:r>
                    </a:p>
                  </a:txBody>
                  <a:tcPr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458506952"/>
                  </a:ext>
                </a:extLst>
              </a:tr>
              <a:tr h="558760">
                <a:tc>
                  <a:txBody>
                    <a:bodyPr/>
                    <a:lstStyle/>
                    <a:p>
                      <a:pPr algn="l" fontAlgn="b"/>
                      <a:r>
                        <a:rPr lang="en-CA" sz="1200" b="1" i="0" u="none" strike="noStrike" dirty="0">
                          <a:solidFill>
                            <a:srgbClr val="000000"/>
                          </a:solidFill>
                          <a:effectLst/>
                          <a:latin typeface="Calibri" panose="020F0502020204030204" pitchFamily="34" charset="0"/>
                        </a:rPr>
                        <a:t>Awarded IR (%)</a:t>
                      </a:r>
                    </a:p>
                  </a:txBody>
                  <a:tcPr marL="0" marR="0" marT="4763" marB="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latin typeface="Calibri" panose="020F0502020204030204" pitchFamily="34" charset="0"/>
                          <a:ea typeface="Calibri" panose="020F0502020204030204" pitchFamily="34" charset="0"/>
                          <a:cs typeface="Calibri" panose="020F0502020204030204" pitchFamily="34" charset="0"/>
                        </a:rPr>
                        <a:t>75</a:t>
                      </a:r>
                      <a:r>
                        <a:rPr lang="en-US" sz="1100" dirty="0">
                          <a:latin typeface="Calibri" panose="020F0502020204030204" pitchFamily="34" charset="0"/>
                          <a:ea typeface="Calibri" panose="020F0502020204030204" pitchFamily="34" charset="0"/>
                          <a:cs typeface="Calibri" panose="020F0502020204030204" pitchFamily="34" charset="0"/>
                        </a:rPr>
                        <a:t> (3/4)</a:t>
                      </a:r>
                    </a:p>
                  </a:txBody>
                  <a:tcPr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Calibri" panose="020F0502020204030204" pitchFamily="34" charset="0"/>
                          <a:cs typeface="Calibri" panose="020F0502020204030204" pitchFamily="34" charset="0"/>
                        </a:rPr>
                        <a:t>67</a:t>
                      </a:r>
                      <a:r>
                        <a:rPr lang="en-US" sz="1100" b="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1100" b="0" dirty="0">
                          <a:effectLst/>
                          <a:latin typeface="Calibri" panose="020F0502020204030204" pitchFamily="34" charset="0"/>
                          <a:ea typeface="Calibri" panose="020F0502020204030204" pitchFamily="34" charset="0"/>
                          <a:cs typeface="Calibri" panose="020F0502020204030204" pitchFamily="34" charset="0"/>
                        </a:rPr>
                        <a:t>(2/3)</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latin typeface="Calibri" panose="020F0502020204030204" pitchFamily="34" charset="0"/>
                          <a:ea typeface="Calibri" panose="020F0502020204030204" pitchFamily="34" charset="0"/>
                          <a:cs typeface="Calibri" panose="020F0502020204030204" pitchFamily="34" charset="0"/>
                        </a:rPr>
                        <a:t>83 </a:t>
                      </a:r>
                      <a:r>
                        <a:rPr lang="en-US" sz="1100" dirty="0">
                          <a:latin typeface="Calibri" panose="020F0502020204030204" pitchFamily="34" charset="0"/>
                          <a:ea typeface="Calibri" panose="020F0502020204030204" pitchFamily="34" charset="0"/>
                          <a:cs typeface="Calibri" panose="020F0502020204030204" pitchFamily="34" charset="0"/>
                        </a:rPr>
                        <a:t>(5/6)</a:t>
                      </a:r>
                    </a:p>
                  </a:txBody>
                  <a:tcPr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Calibri" panose="020F0502020204030204" pitchFamily="34" charset="0"/>
                          <a:cs typeface="Calibri" panose="020F0502020204030204" pitchFamily="34" charset="0"/>
                        </a:rPr>
                        <a:t>67 </a:t>
                      </a:r>
                      <a:r>
                        <a:rPr lang="en-US" sz="1100" b="0" dirty="0">
                          <a:effectLst/>
                          <a:latin typeface="Calibri" panose="020F0502020204030204" pitchFamily="34" charset="0"/>
                          <a:ea typeface="Calibri" panose="020F0502020204030204" pitchFamily="34" charset="0"/>
                          <a:cs typeface="Calibri" panose="020F0502020204030204" pitchFamily="34" charset="0"/>
                        </a:rPr>
                        <a:t>(2/3)</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Calibri" panose="020F0502020204030204" pitchFamily="34" charset="0"/>
                          <a:cs typeface="Calibri" panose="020F0502020204030204" pitchFamily="34" charset="0"/>
                        </a:rPr>
                        <a:t>100</a:t>
                      </a:r>
                      <a:r>
                        <a:rPr lang="en-US" sz="1100" b="0" dirty="0">
                          <a:effectLst/>
                          <a:latin typeface="Calibri" panose="020F0502020204030204" pitchFamily="34" charset="0"/>
                          <a:ea typeface="Calibri" panose="020F0502020204030204" pitchFamily="34" charset="0"/>
                          <a:cs typeface="Calibri" panose="020F0502020204030204" pitchFamily="34" charset="0"/>
                        </a:rPr>
                        <a:t>(6/6)</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Calibri" panose="020F0502020204030204" pitchFamily="34" charset="0"/>
                          <a:cs typeface="Calibri" panose="020F0502020204030204" pitchFamily="34" charset="0"/>
                        </a:rPr>
                        <a:t>17</a:t>
                      </a:r>
                      <a:r>
                        <a:rPr lang="en-US" sz="1100" b="0" dirty="0">
                          <a:effectLst/>
                          <a:latin typeface="Calibri" panose="020F0502020204030204" pitchFamily="34" charset="0"/>
                          <a:ea typeface="Calibri" panose="020F0502020204030204" pitchFamily="34" charset="0"/>
                          <a:cs typeface="Calibri" panose="020F0502020204030204" pitchFamily="34" charset="0"/>
                        </a:rPr>
                        <a:t>(1/6)</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Calibri" panose="020F0502020204030204" pitchFamily="34" charset="0"/>
                          <a:cs typeface="Calibri" panose="020F0502020204030204" pitchFamily="34" charset="0"/>
                        </a:rPr>
                        <a:t>71</a:t>
                      </a:r>
                      <a:r>
                        <a:rPr lang="en-US" sz="1100" b="0" dirty="0">
                          <a:effectLst/>
                          <a:latin typeface="Calibri" panose="020F0502020204030204" pitchFamily="34" charset="0"/>
                          <a:ea typeface="Calibri" panose="020F0502020204030204" pitchFamily="34" charset="0"/>
                          <a:cs typeface="Calibri" panose="020F0502020204030204" pitchFamily="34" charset="0"/>
                        </a:rPr>
                        <a:t>(5/7)</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Calibri" panose="020F0502020204030204" pitchFamily="34" charset="0"/>
                          <a:cs typeface="Calibri" panose="020F0502020204030204" pitchFamily="34" charset="0"/>
                        </a:rPr>
                        <a:t>33</a:t>
                      </a:r>
                      <a:r>
                        <a:rPr lang="en-US" sz="1100" b="0" dirty="0">
                          <a:effectLst/>
                          <a:latin typeface="Calibri" panose="020F0502020204030204" pitchFamily="34" charset="0"/>
                          <a:ea typeface="Calibri" panose="020F0502020204030204" pitchFamily="34" charset="0"/>
                          <a:cs typeface="Calibri" panose="020F0502020204030204" pitchFamily="34" charset="0"/>
                        </a:rPr>
                        <a:t>(2/6)</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Calibri" panose="020F0502020204030204" pitchFamily="34" charset="0"/>
                          <a:cs typeface="Calibri" panose="020F0502020204030204" pitchFamily="34" charset="0"/>
                        </a:rPr>
                        <a:t>56</a:t>
                      </a:r>
                      <a:r>
                        <a:rPr lang="en-US" sz="1100" b="0" dirty="0">
                          <a:effectLst/>
                          <a:latin typeface="Calibri" panose="020F0502020204030204" pitchFamily="34" charset="0"/>
                          <a:ea typeface="Calibri" panose="020F0502020204030204" pitchFamily="34" charset="0"/>
                          <a:cs typeface="Calibri" panose="020F0502020204030204" pitchFamily="34" charset="0"/>
                        </a:rPr>
                        <a:t>(5/9)</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Calibri" panose="020F0502020204030204" pitchFamily="34" charset="0"/>
                          <a:cs typeface="Calibri" panose="020F0502020204030204" pitchFamily="34" charset="0"/>
                        </a:rPr>
                        <a:t>46</a:t>
                      </a:r>
                      <a:r>
                        <a:rPr lang="en-US" sz="1100" b="0" dirty="0">
                          <a:effectLst/>
                          <a:latin typeface="Calibri" panose="020F0502020204030204" pitchFamily="34" charset="0"/>
                          <a:ea typeface="Calibri" panose="020F0502020204030204" pitchFamily="34" charset="0"/>
                          <a:cs typeface="Calibri" panose="020F0502020204030204" pitchFamily="34" charset="0"/>
                        </a:rPr>
                        <a:t>(6/13)</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Calibri" panose="020F0502020204030204" pitchFamily="34" charset="0"/>
                          <a:cs typeface="Calibri" panose="020F0502020204030204" pitchFamily="34" charset="0"/>
                        </a:rPr>
                        <a:t>71</a:t>
                      </a:r>
                      <a:r>
                        <a:rPr lang="en-US" sz="1100" b="0" dirty="0">
                          <a:effectLst/>
                          <a:latin typeface="Calibri" panose="020F0502020204030204" pitchFamily="34" charset="0"/>
                          <a:ea typeface="Calibri" panose="020F0502020204030204" pitchFamily="34" charset="0"/>
                          <a:cs typeface="Calibri" panose="020F0502020204030204" pitchFamily="34" charset="0"/>
                        </a:rPr>
                        <a:t>(5/4)</a:t>
                      </a:r>
                    </a:p>
                  </a:txBody>
                  <a:tcPr marL="36000" marR="36000"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62376307"/>
                  </a:ext>
                </a:extLst>
              </a:tr>
            </a:tbl>
          </a:graphicData>
        </a:graphic>
      </p:graphicFrame>
    </p:spTree>
    <p:extLst>
      <p:ext uri="{BB962C8B-B14F-4D97-AF65-F5344CB8AC3E}">
        <p14:creationId xmlns:p14="http://schemas.microsoft.com/office/powerpoint/2010/main" val="110843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4AAF-65C0-F92B-F80A-2E4D6445E600}"/>
              </a:ext>
            </a:extLst>
          </p:cNvPr>
          <p:cNvSpPr>
            <a:spLocks noGrp="1"/>
          </p:cNvSpPr>
          <p:nvPr>
            <p:ph type="title"/>
          </p:nvPr>
        </p:nvSpPr>
        <p:spPr>
          <a:xfrm>
            <a:off x="91017" y="366622"/>
            <a:ext cx="12192000" cy="609600"/>
          </a:xfrm>
        </p:spPr>
        <p:txBody>
          <a:bodyPr>
            <a:normAutofit fontScale="90000"/>
          </a:bodyPr>
          <a:lstStyle/>
          <a:p>
            <a:r>
              <a:rPr lang="en-CA" dirty="0"/>
              <a:t>CIHR Project Grant Competition </a:t>
            </a:r>
          </a:p>
        </p:txBody>
      </p:sp>
      <p:sp>
        <p:nvSpPr>
          <p:cNvPr id="3" name="Content Placeholder 2">
            <a:extLst>
              <a:ext uri="{FF2B5EF4-FFF2-40B4-BE49-F238E27FC236}">
                <a16:creationId xmlns:a16="http://schemas.microsoft.com/office/drawing/2014/main" id="{13E457E8-4190-4CC4-71C7-373ACE7C6EBD}"/>
              </a:ext>
            </a:extLst>
          </p:cNvPr>
          <p:cNvSpPr>
            <a:spLocks noGrp="1"/>
          </p:cNvSpPr>
          <p:nvPr>
            <p:ph idx="1"/>
          </p:nvPr>
        </p:nvSpPr>
        <p:spPr/>
        <p:txBody>
          <a:bodyPr>
            <a:normAutofit fontScale="92500" lnSpcReduction="20000"/>
          </a:bodyPr>
          <a:lstStyle/>
          <a:p>
            <a:r>
              <a:rPr lang="en-GB" sz="2400" dirty="0"/>
              <a:t>University of Saskatchewan has been making steady progress on CIHR Project Grant accomplishment</a:t>
            </a:r>
            <a:endParaRPr lang="en-US" sz="2400" dirty="0"/>
          </a:p>
          <a:p>
            <a:r>
              <a:rPr lang="en-US" sz="2400" dirty="0"/>
              <a:t>We’ve made </a:t>
            </a:r>
            <a:r>
              <a:rPr lang="en-US" sz="2400" b="1" dirty="0">
                <a:effectLst>
                  <a:outerShdw blurRad="38100" dist="38100" dir="2700000" algn="tl">
                    <a:srgbClr val="000000">
                      <a:alpha val="43137"/>
                    </a:srgbClr>
                  </a:outerShdw>
                </a:effectLst>
              </a:rPr>
              <a:t>gains in CIHR Project Grant funding success</a:t>
            </a:r>
          </a:p>
          <a:p>
            <a:pPr lvl="1">
              <a:spcBef>
                <a:spcPts val="0"/>
              </a:spcBef>
            </a:pPr>
            <a:r>
              <a:rPr lang="en-US" sz="2000" dirty="0"/>
              <a:t>2010 to 2015 (6 years): USask had </a:t>
            </a:r>
            <a:r>
              <a:rPr lang="en-US" sz="2000" b="1" dirty="0">
                <a:effectLst>
                  <a:outerShdw blurRad="38100" dist="38100" dir="2700000" algn="tl">
                    <a:srgbClr val="000000">
                      <a:alpha val="43137"/>
                    </a:srgbClr>
                  </a:outerShdw>
                </a:effectLst>
              </a:rPr>
              <a:t>26 applications/competition with a funding success rate of 10% (compared to 17% nationally)</a:t>
            </a:r>
          </a:p>
          <a:p>
            <a:pPr lvl="1">
              <a:spcBef>
                <a:spcPts val="0"/>
              </a:spcBef>
            </a:pPr>
            <a:r>
              <a:rPr lang="en-US" sz="2000" dirty="0"/>
              <a:t>2016 to 2021 (6 years): USask had </a:t>
            </a:r>
            <a:r>
              <a:rPr lang="en-US" sz="2000" b="1" dirty="0">
                <a:effectLst>
                  <a:outerShdw blurRad="38100" dist="38100" dir="2700000" algn="tl">
                    <a:srgbClr val="000000">
                      <a:alpha val="43137"/>
                    </a:srgbClr>
                  </a:outerShdw>
                </a:effectLst>
              </a:rPr>
              <a:t>33/competition with a funding success rate of 15% (compared to 17% nationally)  </a:t>
            </a:r>
          </a:p>
          <a:p>
            <a:pPr lvl="1">
              <a:spcBef>
                <a:spcPts val="0"/>
              </a:spcBef>
            </a:pPr>
            <a:r>
              <a:rPr lang="en-US" sz="2000" dirty="0"/>
              <a:t>2022 to 2023 (2 years): USask had </a:t>
            </a:r>
            <a:r>
              <a:rPr lang="en-US" sz="2000" b="1" dirty="0">
                <a:effectLst>
                  <a:outerShdw blurRad="38100" dist="38100" dir="2700000" algn="tl">
                    <a:srgbClr val="000000">
                      <a:alpha val="43137"/>
                    </a:srgbClr>
                  </a:outerShdw>
                </a:effectLst>
              </a:rPr>
              <a:t>33/competition with a funding success rate of 27% (compared to 26% nationally)  </a:t>
            </a:r>
          </a:p>
          <a:p>
            <a:pPr lvl="1"/>
            <a:r>
              <a:rPr lang="en-US" sz="2100" dirty="0"/>
              <a:t>….and for the most recent Fall Spring 2024 competition (</a:t>
            </a:r>
            <a:r>
              <a:rPr lang="en-US" sz="2100" b="1" dirty="0"/>
              <a:t>22.58% compared to 18.05% nationally</a:t>
            </a:r>
            <a:r>
              <a:rPr lang="en-US" sz="2100" dirty="0"/>
              <a:t>) we had 8 unsuccessful applications with scores ≥4.0</a:t>
            </a:r>
          </a:p>
          <a:p>
            <a:pPr lvl="1">
              <a:spcBef>
                <a:spcPts val="0"/>
              </a:spcBef>
            </a:pPr>
            <a:endParaRPr lang="en-US" sz="2000" dirty="0"/>
          </a:p>
          <a:p>
            <a:r>
              <a:rPr lang="en-US" sz="2400" b="1" dirty="0">
                <a:effectLst>
                  <a:outerShdw blurRad="38100" dist="38100" dir="2700000" algn="tl">
                    <a:srgbClr val="000000">
                      <a:alpha val="43137"/>
                    </a:srgbClr>
                  </a:outerShdw>
                </a:effectLst>
              </a:rPr>
              <a:t>USask was ranked #3 and #1 [funding success] in U15 for Spring and Fall 2023 competitions respectively</a:t>
            </a:r>
          </a:p>
          <a:p>
            <a:r>
              <a:rPr lang="en-GB" sz="2400" b="1" dirty="0" err="1">
                <a:effectLst>
                  <a:outerShdw blurRad="38100" dist="38100" dir="2700000" algn="tl">
                    <a:srgbClr val="000000">
                      <a:alpha val="43137"/>
                    </a:srgbClr>
                  </a:outerShdw>
                </a:effectLst>
              </a:rPr>
              <a:t>USask</a:t>
            </a:r>
            <a:r>
              <a:rPr lang="en-GB" sz="2400" b="1" dirty="0">
                <a:effectLst>
                  <a:outerShdw blurRad="38100" dist="38100" dir="2700000" algn="tl">
                    <a:srgbClr val="000000">
                      <a:alpha val="43137"/>
                    </a:srgbClr>
                  </a:outerShdw>
                </a:effectLst>
              </a:rPr>
              <a:t> was awarded more than $12M in Project Grant funding in calendar year 2023 – the most in our institution’s history</a:t>
            </a:r>
          </a:p>
          <a:p>
            <a:r>
              <a:rPr lang="en-US" sz="2400" dirty="0"/>
              <a:t>Concerted efforts to elevate success (to at least match national average) have yielded results ie. </a:t>
            </a:r>
            <a:r>
              <a:rPr lang="en-US" sz="2400" b="1" dirty="0">
                <a:effectLst>
                  <a:outerShdw blurRad="38100" dist="38100" dir="2700000" algn="tl">
                    <a:srgbClr val="000000">
                      <a:alpha val="43137"/>
                    </a:srgbClr>
                  </a:outerShdw>
                </a:effectLst>
              </a:rPr>
              <a:t>CIHR Task Force, CIHR Oversight Workgroup</a:t>
            </a:r>
          </a:p>
          <a:p>
            <a:endParaRPr lang="en-CA" sz="2400" dirty="0"/>
          </a:p>
        </p:txBody>
      </p:sp>
    </p:spTree>
    <p:extLst>
      <p:ext uri="{BB962C8B-B14F-4D97-AF65-F5344CB8AC3E}">
        <p14:creationId xmlns:p14="http://schemas.microsoft.com/office/powerpoint/2010/main" val="415449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9112-686E-12EB-FB69-3794D1872ED7}"/>
              </a:ext>
            </a:extLst>
          </p:cNvPr>
          <p:cNvSpPr>
            <a:spLocks noGrp="1"/>
          </p:cNvSpPr>
          <p:nvPr>
            <p:ph type="title"/>
          </p:nvPr>
        </p:nvSpPr>
        <p:spPr/>
        <p:txBody>
          <a:bodyPr>
            <a:normAutofit fontScale="90000"/>
          </a:bodyPr>
          <a:lstStyle/>
          <a:p>
            <a:r>
              <a:rPr lang="en-US" dirty="0"/>
              <a:t>Project Grant Funding Awarded – U15</a:t>
            </a:r>
          </a:p>
        </p:txBody>
      </p:sp>
      <p:pic>
        <p:nvPicPr>
          <p:cNvPr id="6" name="Content Placeholder 5">
            <a:extLst>
              <a:ext uri="{FF2B5EF4-FFF2-40B4-BE49-F238E27FC236}">
                <a16:creationId xmlns:a16="http://schemas.microsoft.com/office/drawing/2014/main" id="{00000000-0008-0000-0400-000002000000}"/>
              </a:ext>
            </a:extLst>
          </p:cNvPr>
          <p:cNvPicPr>
            <a:picLocks noGrp="1" noChangeAspect="1"/>
          </p:cNvPicPr>
          <p:nvPr>
            <p:ph idx="1"/>
          </p:nvPr>
        </p:nvPicPr>
        <p:blipFill>
          <a:blip r:embed="rId2"/>
          <a:stretch>
            <a:fillRect/>
          </a:stretch>
        </p:blipFill>
        <p:spPr>
          <a:xfrm>
            <a:off x="1676401" y="1447800"/>
            <a:ext cx="8915399" cy="5257800"/>
          </a:xfrm>
          <a:prstGeom prst="rect">
            <a:avLst/>
          </a:prstGeom>
        </p:spPr>
      </p:pic>
    </p:spTree>
    <p:extLst>
      <p:ext uri="{BB962C8B-B14F-4D97-AF65-F5344CB8AC3E}">
        <p14:creationId xmlns:p14="http://schemas.microsoft.com/office/powerpoint/2010/main" val="37237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1CD8-45B4-8DF7-54FA-75F5269F6D35}"/>
              </a:ext>
            </a:extLst>
          </p:cNvPr>
          <p:cNvSpPr>
            <a:spLocks noGrp="1"/>
          </p:cNvSpPr>
          <p:nvPr>
            <p:ph type="title"/>
          </p:nvPr>
        </p:nvSpPr>
        <p:spPr/>
        <p:txBody>
          <a:bodyPr>
            <a:normAutofit fontScale="90000"/>
          </a:bodyPr>
          <a:lstStyle/>
          <a:p>
            <a:r>
              <a:rPr lang="en-US" dirty="0"/>
              <a:t>Project Grant Application Success – U15</a:t>
            </a:r>
          </a:p>
        </p:txBody>
      </p:sp>
      <p:pic>
        <p:nvPicPr>
          <p:cNvPr id="3" name="Picture 2">
            <a:extLst>
              <a:ext uri="{FF2B5EF4-FFF2-40B4-BE49-F238E27FC236}">
                <a16:creationId xmlns:a16="http://schemas.microsoft.com/office/drawing/2014/main" id="{00000000-0008-0000-0400-000004000000}"/>
              </a:ext>
            </a:extLst>
          </p:cNvPr>
          <p:cNvPicPr>
            <a:picLocks noChangeAspect="1"/>
          </p:cNvPicPr>
          <p:nvPr/>
        </p:nvPicPr>
        <p:blipFill>
          <a:blip r:embed="rId2"/>
          <a:stretch>
            <a:fillRect/>
          </a:stretch>
        </p:blipFill>
        <p:spPr>
          <a:xfrm>
            <a:off x="1600200" y="1524000"/>
            <a:ext cx="8991600" cy="5243804"/>
          </a:xfrm>
          <a:prstGeom prst="rect">
            <a:avLst/>
          </a:prstGeom>
        </p:spPr>
      </p:pic>
    </p:spTree>
    <p:extLst>
      <p:ext uri="{BB962C8B-B14F-4D97-AF65-F5344CB8AC3E}">
        <p14:creationId xmlns:p14="http://schemas.microsoft.com/office/powerpoint/2010/main" val="136196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02DA-C5F7-4F4C-9F37-2C5F78D44905}"/>
              </a:ext>
            </a:extLst>
          </p:cNvPr>
          <p:cNvSpPr>
            <a:spLocks noGrp="1"/>
          </p:cNvSpPr>
          <p:nvPr>
            <p:ph type="title"/>
          </p:nvPr>
        </p:nvSpPr>
        <p:spPr/>
        <p:txBody>
          <a:bodyPr>
            <a:normAutofit fontScale="90000"/>
          </a:bodyPr>
          <a:lstStyle/>
          <a:p>
            <a:r>
              <a:rPr lang="en-US" dirty="0"/>
              <a:t>USask CIHR Funding - last 5 years</a:t>
            </a:r>
            <a:endParaRPr lang="en-CA" dirty="0"/>
          </a:p>
        </p:txBody>
      </p:sp>
      <p:graphicFrame>
        <p:nvGraphicFramePr>
          <p:cNvPr id="4" name="Table 3">
            <a:extLst>
              <a:ext uri="{FF2B5EF4-FFF2-40B4-BE49-F238E27FC236}">
                <a16:creationId xmlns:a16="http://schemas.microsoft.com/office/drawing/2014/main" id="{22712AEE-1041-C004-07AD-A6EC9D0E28F3}"/>
              </a:ext>
            </a:extLst>
          </p:cNvPr>
          <p:cNvGraphicFramePr>
            <a:graphicFrameLocks noGrp="1"/>
          </p:cNvGraphicFramePr>
          <p:nvPr/>
        </p:nvGraphicFramePr>
        <p:xfrm>
          <a:off x="1999246" y="1524001"/>
          <a:ext cx="8271128" cy="4876802"/>
        </p:xfrm>
        <a:graphic>
          <a:graphicData uri="http://schemas.openxmlformats.org/drawingml/2006/table">
            <a:tbl>
              <a:tblPr/>
              <a:tblGrid>
                <a:gridCol w="2067782">
                  <a:extLst>
                    <a:ext uri="{9D8B030D-6E8A-4147-A177-3AD203B41FA5}">
                      <a16:colId xmlns:a16="http://schemas.microsoft.com/office/drawing/2014/main" val="2176904803"/>
                    </a:ext>
                  </a:extLst>
                </a:gridCol>
                <a:gridCol w="2067782">
                  <a:extLst>
                    <a:ext uri="{9D8B030D-6E8A-4147-A177-3AD203B41FA5}">
                      <a16:colId xmlns:a16="http://schemas.microsoft.com/office/drawing/2014/main" val="2584504233"/>
                    </a:ext>
                  </a:extLst>
                </a:gridCol>
                <a:gridCol w="2067782">
                  <a:extLst>
                    <a:ext uri="{9D8B030D-6E8A-4147-A177-3AD203B41FA5}">
                      <a16:colId xmlns:a16="http://schemas.microsoft.com/office/drawing/2014/main" val="1693666319"/>
                    </a:ext>
                  </a:extLst>
                </a:gridCol>
                <a:gridCol w="2067782">
                  <a:extLst>
                    <a:ext uri="{9D8B030D-6E8A-4147-A177-3AD203B41FA5}">
                      <a16:colId xmlns:a16="http://schemas.microsoft.com/office/drawing/2014/main" val="130736187"/>
                    </a:ext>
                  </a:extLst>
                </a:gridCol>
              </a:tblGrid>
              <a:tr h="696686">
                <a:tc>
                  <a:txBody>
                    <a:bodyPr/>
                    <a:lstStyle/>
                    <a:p>
                      <a:pPr algn="ctr" fontAlgn="ctr"/>
                      <a:r>
                        <a:rPr lang="en-GB" sz="2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Fiscal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9C35"/>
                    </a:solidFill>
                  </a:tcPr>
                </a:tc>
                <a:tc>
                  <a:txBody>
                    <a:bodyPr/>
                    <a:lstStyle/>
                    <a:p>
                      <a:pPr algn="ctr" fontAlgn="ctr"/>
                      <a:r>
                        <a:rPr lang="en-GB" sz="2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Project Funding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9C35"/>
                    </a:solidFill>
                  </a:tcPr>
                </a:tc>
                <a:tc>
                  <a:txBody>
                    <a:bodyPr/>
                    <a:lstStyle/>
                    <a:p>
                      <a:pPr algn="ctr" fontAlgn="ctr"/>
                      <a:r>
                        <a:rPr lang="en-GB" sz="2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Other Funding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9C35"/>
                    </a:solidFill>
                  </a:tcPr>
                </a:tc>
                <a:tc>
                  <a:txBody>
                    <a:bodyPr/>
                    <a:lstStyle/>
                    <a:p>
                      <a:pPr algn="ctr" fontAlgn="ctr"/>
                      <a:r>
                        <a:rPr lang="en-GB" sz="2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Total Funding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9C35"/>
                    </a:solidFill>
                  </a:tcPr>
                </a:tc>
                <a:extLst>
                  <a:ext uri="{0D108BD9-81ED-4DB2-BD59-A6C34878D82A}">
                    <a16:rowId xmlns:a16="http://schemas.microsoft.com/office/drawing/2014/main" val="2206359385"/>
                  </a:ext>
                </a:extLst>
              </a:tr>
              <a:tr h="696686">
                <a:tc>
                  <a:txBody>
                    <a:bodyPr/>
                    <a:lstStyle/>
                    <a:p>
                      <a:pPr algn="ctr" fontAlgn="b"/>
                      <a:r>
                        <a:rPr lang="en-GB" sz="2000" b="0" i="0" u="none" strike="noStrike" dirty="0">
                          <a:solidFill>
                            <a:srgbClr val="000000"/>
                          </a:solidFill>
                          <a:effectLst/>
                          <a:latin typeface="Calibri" panose="020F0502020204030204" pitchFamily="34" charset="0"/>
                        </a:rPr>
                        <a:t>2018-19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2000" b="1" i="0" u="none" strike="noStrike" dirty="0">
                          <a:solidFill>
                            <a:srgbClr val="000000"/>
                          </a:solidFill>
                          <a:effectLst/>
                          <a:latin typeface="Calibri" panose="020F0502020204030204" pitchFamily="34" charset="0"/>
                        </a:rPr>
                        <a:t>$ 2,331,372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2000" b="0" i="0" u="none" strike="noStrike" dirty="0">
                          <a:solidFill>
                            <a:srgbClr val="000000"/>
                          </a:solidFill>
                          <a:effectLst/>
                          <a:latin typeface="Calibri" panose="020F0502020204030204" pitchFamily="34" charset="0"/>
                        </a:rPr>
                        <a:t>$ 12,405,534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2000" b="0" i="0" u="none" strike="noStrike" dirty="0">
                          <a:solidFill>
                            <a:srgbClr val="000000"/>
                          </a:solidFill>
                          <a:effectLst/>
                          <a:latin typeface="Calibri" panose="020F0502020204030204" pitchFamily="34" charset="0"/>
                        </a:rPr>
                        <a:t>$ 14,736,906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2648372"/>
                  </a:ext>
                </a:extLst>
              </a:tr>
              <a:tr h="696686">
                <a:tc>
                  <a:txBody>
                    <a:bodyPr/>
                    <a:lstStyle/>
                    <a:p>
                      <a:pPr algn="ctr" fontAlgn="b"/>
                      <a:r>
                        <a:rPr lang="en-GB" sz="2000" b="0" i="0" u="none" strike="noStrike" dirty="0">
                          <a:solidFill>
                            <a:srgbClr val="000000"/>
                          </a:solidFill>
                          <a:effectLst/>
                          <a:latin typeface="Calibri" panose="020F0502020204030204" pitchFamily="34" charset="0"/>
                        </a:rPr>
                        <a:t>2019-20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000" b="1" i="0" u="none" strike="noStrike" dirty="0">
                          <a:solidFill>
                            <a:srgbClr val="000000"/>
                          </a:solidFill>
                          <a:effectLst/>
                          <a:latin typeface="Calibri" panose="020F0502020204030204" pitchFamily="34" charset="0"/>
                        </a:rPr>
                        <a:t>$ 3,825,629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000" b="0" i="0" u="none" strike="noStrike" dirty="0">
                          <a:solidFill>
                            <a:srgbClr val="000000"/>
                          </a:solidFill>
                          <a:effectLst/>
                          <a:latin typeface="Calibri" panose="020F0502020204030204" pitchFamily="34" charset="0"/>
                        </a:rPr>
                        <a:t>$ 14,114,980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000" b="0" i="0" u="none" strike="noStrike" dirty="0">
                          <a:solidFill>
                            <a:srgbClr val="000000"/>
                          </a:solidFill>
                          <a:effectLst/>
                          <a:latin typeface="Calibri" panose="020F0502020204030204" pitchFamily="34" charset="0"/>
                        </a:rPr>
                        <a:t>$ 17,940,609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0988753"/>
                  </a:ext>
                </a:extLst>
              </a:tr>
              <a:tr h="696686">
                <a:tc>
                  <a:txBody>
                    <a:bodyPr/>
                    <a:lstStyle/>
                    <a:p>
                      <a:pPr algn="ctr" fontAlgn="b"/>
                      <a:r>
                        <a:rPr lang="en-GB" sz="2000" b="0" i="0" u="none" strike="noStrike" dirty="0">
                          <a:solidFill>
                            <a:srgbClr val="000000"/>
                          </a:solidFill>
                          <a:effectLst/>
                          <a:latin typeface="Calibri" panose="020F0502020204030204" pitchFamily="34" charset="0"/>
                        </a:rPr>
                        <a:t>2020-21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2000" b="1" i="0" u="none" strike="noStrike" dirty="0">
                          <a:solidFill>
                            <a:srgbClr val="000000"/>
                          </a:solidFill>
                          <a:effectLst/>
                          <a:latin typeface="Calibri" panose="020F0502020204030204" pitchFamily="34" charset="0"/>
                        </a:rPr>
                        <a:t>$ 5,698,959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2000" b="0" i="0" u="none" strike="noStrike" dirty="0">
                          <a:solidFill>
                            <a:srgbClr val="000000"/>
                          </a:solidFill>
                          <a:effectLst/>
                          <a:latin typeface="Calibri" panose="020F0502020204030204" pitchFamily="34" charset="0"/>
                        </a:rPr>
                        <a:t>$ 16,037,556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2000" b="0" i="0" u="none" strike="noStrike" dirty="0">
                          <a:solidFill>
                            <a:srgbClr val="000000"/>
                          </a:solidFill>
                          <a:effectLst/>
                          <a:latin typeface="Calibri" panose="020F0502020204030204" pitchFamily="34" charset="0"/>
                        </a:rPr>
                        <a:t>$ 21,736,515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09643233"/>
                  </a:ext>
                </a:extLst>
              </a:tr>
              <a:tr h="696686">
                <a:tc>
                  <a:txBody>
                    <a:bodyPr/>
                    <a:lstStyle/>
                    <a:p>
                      <a:pPr algn="ctr" fontAlgn="b"/>
                      <a:r>
                        <a:rPr lang="en-GB" sz="2000" b="0" i="0" u="none" strike="noStrike" dirty="0">
                          <a:solidFill>
                            <a:srgbClr val="000000"/>
                          </a:solidFill>
                          <a:effectLst/>
                          <a:latin typeface="Calibri" panose="020F0502020204030204" pitchFamily="34" charset="0"/>
                        </a:rPr>
                        <a:t>2021-22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000" b="1" i="0" u="none" strike="noStrike" dirty="0">
                          <a:solidFill>
                            <a:srgbClr val="000000"/>
                          </a:solidFill>
                          <a:effectLst/>
                          <a:latin typeface="Calibri" panose="020F0502020204030204" pitchFamily="34" charset="0"/>
                        </a:rPr>
                        <a:t>$ 6,509,394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000" b="0" i="0" u="none" strike="noStrike" dirty="0">
                          <a:solidFill>
                            <a:srgbClr val="000000"/>
                          </a:solidFill>
                          <a:effectLst/>
                          <a:latin typeface="Calibri" panose="020F0502020204030204" pitchFamily="34" charset="0"/>
                        </a:rPr>
                        <a:t>$ 8,404,068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000" b="0" i="0" u="none" strike="noStrike" dirty="0">
                          <a:solidFill>
                            <a:srgbClr val="000000"/>
                          </a:solidFill>
                          <a:effectLst/>
                          <a:latin typeface="Calibri" panose="020F0502020204030204" pitchFamily="34" charset="0"/>
                        </a:rPr>
                        <a:t>$ 14,913,462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9802502"/>
                  </a:ext>
                </a:extLst>
              </a:tr>
              <a:tr h="696686">
                <a:tc>
                  <a:txBody>
                    <a:bodyPr/>
                    <a:lstStyle/>
                    <a:p>
                      <a:pPr algn="ctr" fontAlgn="b"/>
                      <a:r>
                        <a:rPr lang="en-GB" sz="2000" b="0" i="0" u="none" strike="noStrike" dirty="0">
                          <a:solidFill>
                            <a:srgbClr val="000000"/>
                          </a:solidFill>
                          <a:effectLst/>
                          <a:latin typeface="Calibri" panose="020F0502020204030204" pitchFamily="34" charset="0"/>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2000" b="1" i="0" u="none" strike="noStrike" dirty="0">
                          <a:solidFill>
                            <a:srgbClr val="000000"/>
                          </a:solidFill>
                          <a:effectLst/>
                          <a:latin typeface="Calibri" panose="020F0502020204030204" pitchFamily="34" charset="0"/>
                        </a:rPr>
                        <a:t>$ 7,529,944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2000" b="0" i="0" u="none" strike="noStrike" dirty="0">
                          <a:solidFill>
                            <a:srgbClr val="000000"/>
                          </a:solidFill>
                          <a:effectLst/>
                          <a:latin typeface="Calibri" panose="020F0502020204030204" pitchFamily="34" charset="0"/>
                        </a:rPr>
                        <a:t>$ 9,688,294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2000" b="0" i="0" u="none" strike="noStrike" dirty="0">
                          <a:solidFill>
                            <a:srgbClr val="000000"/>
                          </a:solidFill>
                          <a:effectLst/>
                          <a:latin typeface="Calibri" panose="020F0502020204030204" pitchFamily="34" charset="0"/>
                        </a:rPr>
                        <a:t>$ 17,218,238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97366359"/>
                  </a:ext>
                </a:extLst>
              </a:tr>
              <a:tr h="696686">
                <a:tc>
                  <a:txBody>
                    <a:bodyPr/>
                    <a:lstStyle/>
                    <a:p>
                      <a:pPr algn="ctr" fontAlgn="b"/>
                      <a:r>
                        <a:rPr lang="en-GB" sz="2400" b="1" i="1"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400" b="1" i="1" u="none" strike="noStrike" dirty="0">
                          <a:solidFill>
                            <a:srgbClr val="000000"/>
                          </a:solidFill>
                          <a:effectLst/>
                          <a:latin typeface="Calibri" panose="020F0502020204030204" pitchFamily="34" charset="0"/>
                        </a:rPr>
                        <a:t>$ 25,895,298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400" b="1" i="1" u="none" strike="noStrike" dirty="0">
                          <a:solidFill>
                            <a:srgbClr val="000000"/>
                          </a:solidFill>
                          <a:effectLst/>
                          <a:latin typeface="Calibri" panose="020F0502020204030204" pitchFamily="34" charset="0"/>
                        </a:rPr>
                        <a:t>$ 60,650,432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2400" b="1" i="1" u="none" strike="noStrike" dirty="0">
                          <a:solidFill>
                            <a:srgbClr val="000000"/>
                          </a:solidFill>
                          <a:effectLst/>
                          <a:latin typeface="Calibri" panose="020F0502020204030204" pitchFamily="34" charset="0"/>
                        </a:rPr>
                        <a:t>$ 86,545,730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5243750"/>
                  </a:ext>
                </a:extLst>
              </a:tr>
            </a:tbl>
          </a:graphicData>
        </a:graphic>
      </p:graphicFrame>
      <p:sp>
        <p:nvSpPr>
          <p:cNvPr id="5" name="TextBox 4">
            <a:extLst>
              <a:ext uri="{FF2B5EF4-FFF2-40B4-BE49-F238E27FC236}">
                <a16:creationId xmlns:a16="http://schemas.microsoft.com/office/drawing/2014/main" id="{54699A00-E559-B11A-887D-4B1C2C76F9ED}"/>
              </a:ext>
            </a:extLst>
          </p:cNvPr>
          <p:cNvSpPr txBox="1"/>
          <p:nvPr/>
        </p:nvSpPr>
        <p:spPr>
          <a:xfrm>
            <a:off x="1524000" y="6485668"/>
            <a:ext cx="9144000" cy="369332"/>
          </a:xfrm>
          <a:prstGeom prst="rect">
            <a:avLst/>
          </a:prstGeom>
          <a:noFill/>
        </p:spPr>
        <p:txBody>
          <a:bodyPr wrap="square" rtlCol="0">
            <a:spAutoFit/>
          </a:bodyPr>
          <a:lstStyle/>
          <a:p>
            <a:pPr algn="ctr"/>
            <a:r>
              <a:rPr lang="en-CA"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[$ 12,047,153 Project Grant funding in calendar year 2023]</a:t>
            </a:r>
          </a:p>
        </p:txBody>
      </p:sp>
    </p:spTree>
    <p:extLst>
      <p:ext uri="{BB962C8B-B14F-4D97-AF65-F5344CB8AC3E}">
        <p14:creationId xmlns:p14="http://schemas.microsoft.com/office/powerpoint/2010/main" val="293577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B6A2-A7CA-1442-A743-7587301D11EC}"/>
              </a:ext>
            </a:extLst>
          </p:cNvPr>
          <p:cNvSpPr>
            <a:spLocks noGrp="1"/>
          </p:cNvSpPr>
          <p:nvPr>
            <p:ph type="title"/>
          </p:nvPr>
        </p:nvSpPr>
        <p:spPr>
          <a:xfrm>
            <a:off x="559837" y="571639"/>
            <a:ext cx="11929668" cy="615553"/>
          </a:xfrm>
        </p:spPr>
        <p:txBody>
          <a:bodyPr/>
          <a:lstStyle/>
          <a:p>
            <a:pPr algn="ctr"/>
            <a:r>
              <a:rPr lang="en-US" sz="4000" dirty="0"/>
              <a:t>Fall 2023 and Spring 2024 Results: Highlights </a:t>
            </a:r>
            <a:endParaRPr lang="en-GB" sz="4000" dirty="0"/>
          </a:p>
        </p:txBody>
      </p:sp>
      <p:sp>
        <p:nvSpPr>
          <p:cNvPr id="4" name="Text Placeholder 3">
            <a:extLst>
              <a:ext uri="{FF2B5EF4-FFF2-40B4-BE49-F238E27FC236}">
                <a16:creationId xmlns:a16="http://schemas.microsoft.com/office/drawing/2014/main" id="{14F202A8-03A6-188B-FEBD-08FE1A77CD4E}"/>
              </a:ext>
            </a:extLst>
          </p:cNvPr>
          <p:cNvSpPr>
            <a:spLocks noGrp="1"/>
          </p:cNvSpPr>
          <p:nvPr>
            <p:ph type="body" idx="1"/>
          </p:nvPr>
        </p:nvSpPr>
        <p:spPr>
          <a:xfrm>
            <a:off x="559837" y="1707503"/>
            <a:ext cx="11234057" cy="4739759"/>
          </a:xfrm>
        </p:spPr>
        <p:txBody>
          <a:bodyPr/>
          <a:lstStyle/>
          <a:p>
            <a:pPr marL="285750" indent="-285750">
              <a:buFont typeface="Arial" panose="020B0604020202020204" pitchFamily="34" charset="0"/>
              <a:buChar char="•"/>
            </a:pPr>
            <a:r>
              <a:rPr lang="en-US" sz="2800" dirty="0">
                <a:latin typeface="Amasis MT Pro" panose="02040504050005020304" pitchFamily="18" charset="0"/>
              </a:rPr>
              <a:t>62 (31+31) applications were submitted and 20 were funded</a:t>
            </a:r>
          </a:p>
          <a:p>
            <a:pPr marL="285750" indent="-285750">
              <a:buFont typeface="Arial" panose="020B0604020202020204" pitchFamily="34" charset="0"/>
              <a:buChar char="•"/>
            </a:pPr>
            <a:r>
              <a:rPr lang="en-US" sz="2800" b="1" dirty="0">
                <a:solidFill>
                  <a:srgbClr val="007434"/>
                </a:solidFill>
                <a:latin typeface="Amasis MT Pro" panose="02040504050005020304" pitchFamily="18" charset="0"/>
              </a:rPr>
              <a:t>USask Success Rate: 41.9% </a:t>
            </a:r>
            <a:r>
              <a:rPr lang="en-US" sz="1600" b="1" dirty="0">
                <a:solidFill>
                  <a:srgbClr val="007434"/>
                </a:solidFill>
                <a:latin typeface="Amasis MT Pro" panose="02040504050005020304" pitchFamily="18" charset="0"/>
              </a:rPr>
              <a:t>(Fall 2023); </a:t>
            </a:r>
            <a:r>
              <a:rPr lang="en-US" sz="1600" dirty="0">
                <a:solidFill>
                  <a:srgbClr val="007434"/>
                </a:solidFill>
                <a:latin typeface="Amasis MT Pro" panose="02040504050005020304" pitchFamily="18" charset="0"/>
              </a:rPr>
              <a:t> </a:t>
            </a:r>
            <a:r>
              <a:rPr lang="en-US" sz="2800" dirty="0">
                <a:latin typeface="Amasis MT Pro" panose="02040504050005020304" pitchFamily="18" charset="0"/>
              </a:rPr>
              <a:t>National Success Rate: 24.3%</a:t>
            </a:r>
          </a:p>
          <a:p>
            <a:pPr lvl="8"/>
            <a:r>
              <a:rPr lang="en-US" sz="2800" b="1" dirty="0">
                <a:solidFill>
                  <a:srgbClr val="007434"/>
                </a:solidFill>
                <a:latin typeface="Amasis MT Pro" panose="02040504050005020304" pitchFamily="18" charset="0"/>
              </a:rPr>
              <a:t>  22.5%</a:t>
            </a:r>
            <a:r>
              <a:rPr lang="en-US" sz="2800" dirty="0">
                <a:latin typeface="Amasis MT Pro" panose="02040504050005020304" pitchFamily="18" charset="0"/>
              </a:rPr>
              <a:t> </a:t>
            </a:r>
            <a:r>
              <a:rPr lang="en-US" sz="1600" b="1" dirty="0">
                <a:solidFill>
                  <a:srgbClr val="007434"/>
                </a:solidFill>
                <a:latin typeface="Amasis MT Pro" panose="02040504050005020304" pitchFamily="18" charset="0"/>
              </a:rPr>
              <a:t>(Spring 2024); </a:t>
            </a:r>
            <a:r>
              <a:rPr lang="en-US" sz="2800" dirty="0">
                <a:solidFill>
                  <a:schemeClr val="tx1"/>
                </a:solidFill>
                <a:latin typeface="Amasis MT Pro" panose="02040504050005020304" pitchFamily="18" charset="0"/>
              </a:rPr>
              <a:t>National Success Rate: 18.05%</a:t>
            </a:r>
          </a:p>
          <a:p>
            <a:pPr marL="285750" marR="0" indent="-285750">
              <a:spcBef>
                <a:spcPts val="0"/>
              </a:spcBef>
              <a:spcAft>
                <a:spcPts val="0"/>
              </a:spcAft>
              <a:buFont typeface="Arial" panose="020B0604020202020204" pitchFamily="34" charset="0"/>
              <a:buChar char="•"/>
            </a:pPr>
            <a:r>
              <a:rPr lang="en-CA" sz="2800" b="1" dirty="0">
                <a:solidFill>
                  <a:srgbClr val="007434"/>
                </a:solidFill>
                <a:latin typeface="Amasis MT Pro" panose="02040504050005020304" pitchFamily="18" charset="0"/>
                <a:ea typeface="Calibri" panose="020F0502020204030204" pitchFamily="34" charset="0"/>
              </a:rPr>
              <a:t>T</a:t>
            </a:r>
            <a:r>
              <a:rPr lang="en-CA" sz="2800" b="1" dirty="0">
                <a:solidFill>
                  <a:srgbClr val="007434"/>
                </a:solidFill>
                <a:effectLst/>
                <a:latin typeface="Amasis MT Pro" panose="02040504050005020304" pitchFamily="18" charset="0"/>
                <a:ea typeface="Calibri" panose="020F0502020204030204" pitchFamily="34" charset="0"/>
              </a:rPr>
              <a:t>otal funds awarded were $8.67M</a:t>
            </a:r>
          </a:p>
          <a:p>
            <a:pPr marL="285750" marR="0" indent="-285750">
              <a:spcBef>
                <a:spcPts val="0"/>
              </a:spcBef>
              <a:spcAft>
                <a:spcPts val="0"/>
              </a:spcAft>
              <a:buFont typeface="Arial" panose="020B0604020202020204" pitchFamily="34" charset="0"/>
              <a:buChar char="•"/>
            </a:pPr>
            <a:r>
              <a:rPr lang="en-CA" sz="2800" b="1" dirty="0">
                <a:solidFill>
                  <a:srgbClr val="007434"/>
                </a:solidFill>
                <a:latin typeface="Amasis MT Pro" panose="02040504050005020304" pitchFamily="18" charset="0"/>
              </a:rPr>
              <a:t>7 applications ranked in the top tertile</a:t>
            </a:r>
          </a:p>
          <a:p>
            <a:pPr marL="285750" indent="-285750">
              <a:buFont typeface="Arial" panose="020B0604020202020204" pitchFamily="34" charset="0"/>
              <a:buChar char="•"/>
            </a:pPr>
            <a:r>
              <a:rPr lang="en-CA" sz="2800" b="1" dirty="0">
                <a:solidFill>
                  <a:srgbClr val="007434"/>
                </a:solidFill>
                <a:latin typeface="Amasis MT Pro" panose="02040504050005020304" pitchFamily="18" charset="0"/>
              </a:rPr>
              <a:t>29 received scores of 4.0 and above</a:t>
            </a:r>
          </a:p>
          <a:p>
            <a:pPr marL="285750" indent="-285750">
              <a:buFont typeface="Arial" panose="020B0604020202020204" pitchFamily="34" charset="0"/>
              <a:buChar char="•"/>
            </a:pPr>
            <a:r>
              <a:rPr lang="en-CA" sz="2800" dirty="0">
                <a:latin typeface="Amasis MT Pro" panose="02040504050005020304" pitchFamily="18" charset="0"/>
              </a:rPr>
              <a:t>While 2 ECRs got their Project Grants in 1</a:t>
            </a:r>
            <a:r>
              <a:rPr lang="en-CA" sz="2800" baseline="30000" dirty="0">
                <a:latin typeface="Amasis MT Pro" panose="02040504050005020304" pitchFamily="18" charset="0"/>
              </a:rPr>
              <a:t>st</a:t>
            </a:r>
            <a:r>
              <a:rPr lang="en-CA" sz="2800" dirty="0">
                <a:latin typeface="Amasis MT Pro" panose="02040504050005020304" pitchFamily="18" charset="0"/>
              </a:rPr>
              <a:t> attempt; </a:t>
            </a:r>
            <a:endParaRPr lang="en-GB" sz="2800" dirty="0">
              <a:latin typeface="Amasis MT Pro" panose="02040504050005020304" pitchFamily="18" charset="0"/>
            </a:endParaRPr>
          </a:p>
          <a:p>
            <a:pPr marL="285750" indent="-285750">
              <a:buFont typeface="Arial" panose="020B0604020202020204" pitchFamily="34" charset="0"/>
              <a:buChar char="•"/>
            </a:pPr>
            <a:r>
              <a:rPr lang="en-CA" sz="2800" dirty="0">
                <a:latin typeface="Amasis MT Pro" panose="02040504050005020304" pitchFamily="18" charset="0"/>
              </a:rPr>
              <a:t>2 successful applications were the 3rd attempt; 2 were 4th attempt and 3 were 9</a:t>
            </a:r>
            <a:r>
              <a:rPr lang="en-CA" sz="2800" baseline="30000" dirty="0">
                <a:latin typeface="Amasis MT Pro" panose="02040504050005020304" pitchFamily="18" charset="0"/>
              </a:rPr>
              <a:t>th</a:t>
            </a:r>
            <a:r>
              <a:rPr lang="en-CA" sz="2800" dirty="0">
                <a:latin typeface="Amasis MT Pro" panose="02040504050005020304" pitchFamily="18" charset="0"/>
              </a:rPr>
              <a:t>/10</a:t>
            </a:r>
            <a:r>
              <a:rPr lang="en-CA" sz="2800" baseline="30000" dirty="0">
                <a:latin typeface="Amasis MT Pro" panose="02040504050005020304" pitchFamily="18" charset="0"/>
              </a:rPr>
              <a:t>th</a:t>
            </a:r>
            <a:r>
              <a:rPr lang="en-CA" sz="2800" dirty="0">
                <a:latin typeface="Amasis MT Pro" panose="02040504050005020304" pitchFamily="18" charset="0"/>
              </a:rPr>
              <a:t> attempts.  Persistence, refining and re-application </a:t>
            </a:r>
            <a:r>
              <a:rPr lang="en-US" sz="2800" dirty="0">
                <a:latin typeface="Amasis MT Pro" panose="02040504050005020304" pitchFamily="18" charset="0"/>
              </a:rPr>
              <a:t>is the key…….</a:t>
            </a:r>
            <a:endParaRPr lang="en-GB" sz="2800" dirty="0">
              <a:latin typeface="Amasis MT Pro" panose="02040504050005020304" pitchFamily="18" charset="0"/>
            </a:endParaRPr>
          </a:p>
          <a:p>
            <a:pPr marR="0">
              <a:spcBef>
                <a:spcPts val="0"/>
              </a:spcBef>
              <a:spcAft>
                <a:spcPts val="0"/>
              </a:spcAft>
            </a:pPr>
            <a:endParaRPr lang="en-GB" sz="2800" dirty="0">
              <a:effectLst/>
              <a:latin typeface="Amasis MT Pro" panose="02040504050005020304" pitchFamily="18" charset="0"/>
              <a:ea typeface="Calibri" panose="020F0502020204030204" pitchFamily="34" charset="0"/>
            </a:endParaRPr>
          </a:p>
        </p:txBody>
      </p:sp>
    </p:spTree>
    <p:extLst>
      <p:ext uri="{BB962C8B-B14F-4D97-AF65-F5344CB8AC3E}">
        <p14:creationId xmlns:p14="http://schemas.microsoft.com/office/powerpoint/2010/main" val="2216521280"/>
      </p:ext>
    </p:extLst>
  </p:cSld>
  <p:clrMapOvr>
    <a:masterClrMapping/>
  </p:clrMapOvr>
</p:sld>
</file>

<file path=ppt/theme/theme1.xml><?xml version="1.0" encoding="utf-8"?>
<a:theme xmlns:a="http://schemas.openxmlformats.org/drawingml/2006/main" name="Blank">
  <a:themeElements>
    <a:clrScheme name="USask 1">
      <a:dk1>
        <a:srgbClr val="000000"/>
      </a:dk1>
      <a:lt1>
        <a:srgbClr val="FFFFFF"/>
      </a:lt1>
      <a:dk2>
        <a:srgbClr val="006940"/>
      </a:dk2>
      <a:lt2>
        <a:srgbClr val="FFFFFF"/>
      </a:lt2>
      <a:accent1>
        <a:srgbClr val="FFD204"/>
      </a:accent1>
      <a:accent2>
        <a:srgbClr val="006940"/>
      </a:accent2>
      <a:accent3>
        <a:srgbClr val="BDD600"/>
      </a:accent3>
      <a:accent4>
        <a:srgbClr val="000000"/>
      </a:accent4>
      <a:accent5>
        <a:srgbClr val="999B9C"/>
      </a:accent5>
      <a:accent6>
        <a:srgbClr val="D6D6D3"/>
      </a:accent6>
      <a:hlink>
        <a:srgbClr val="006940"/>
      </a:hlink>
      <a:folHlink>
        <a:srgbClr val="7195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1964</Words>
  <Application>Microsoft Office PowerPoint</Application>
  <PresentationFormat>Widescreen</PresentationFormat>
  <Paragraphs>337</Paragraphs>
  <Slides>22</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ＭＳ Ｐゴシック</vt:lpstr>
      <vt:lpstr>Amasis MT Pro</vt:lpstr>
      <vt:lpstr>Aptos</vt:lpstr>
      <vt:lpstr>Arial</vt:lpstr>
      <vt:lpstr>Arial Black</vt:lpstr>
      <vt:lpstr>Calibri</vt:lpstr>
      <vt:lpstr>Georgia</vt:lpstr>
      <vt:lpstr>Helvetica Neue</vt:lpstr>
      <vt:lpstr>Symbol</vt:lpstr>
      <vt:lpstr>Times</vt:lpstr>
      <vt:lpstr>Times New Roman</vt:lpstr>
      <vt:lpstr>Wingdings</vt:lpstr>
      <vt:lpstr>Blank</vt:lpstr>
      <vt:lpstr>Office Theme</vt:lpstr>
      <vt:lpstr>Fall 2024 CIHR Project Grant Workshop and Panel Q&amp;A   July 25, 2024; 1:00 – 3:00 pm HLTH 1130 (E-wing), Health Science Building </vt:lpstr>
      <vt:lpstr>Land Acknowledgement</vt:lpstr>
      <vt:lpstr>PowerPoint Presentation</vt:lpstr>
      <vt:lpstr>USask Project Grant Results 2019 - 2023</vt:lpstr>
      <vt:lpstr>CIHR Project Grant Competition </vt:lpstr>
      <vt:lpstr>Project Grant Funding Awarded – U15</vt:lpstr>
      <vt:lpstr>Project Grant Application Success – U15</vt:lpstr>
      <vt:lpstr>USask CIHR Funding - last 5 years</vt:lpstr>
      <vt:lpstr>Fall 2023 and Spring 2024 Results: Highlights </vt:lpstr>
      <vt:lpstr>CIHR Bridge Funding Program</vt:lpstr>
      <vt:lpstr>College of Reviewers </vt:lpstr>
      <vt:lpstr>PowerPoint Presentation</vt:lpstr>
      <vt:lpstr>What you need to know about the Fall 2024 Project Grant competition </vt:lpstr>
      <vt:lpstr>Launch of the Fall 2024 Reviewer in Training program for ECRs</vt:lpstr>
      <vt:lpstr>Internal Review</vt:lpstr>
      <vt:lpstr>Amplified Internal Review for Project Grant </vt:lpstr>
      <vt:lpstr>Amplified Review Program: Supports Available</vt:lpstr>
      <vt:lpstr>Amplified Internal Review for Project Grant contd.. </vt:lpstr>
      <vt:lpstr>USask CIHR Bridge Funding</vt:lpstr>
      <vt:lpstr>CIHR Project Grant Resources Available</vt:lpstr>
      <vt:lpstr>For more information, please contact:</vt:lpstr>
      <vt:lpstr>PowerPoint Presentation</vt:lpstr>
    </vt:vector>
  </TitlesOfParts>
  <Company>University of Saskatchewan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2023 CIHR Project Grant Workshop and Panel Q&amp;A   August 21, 2023; 9:30 – 11:30am HLTH 1130 (E-wing), Health Science Building </dc:title>
  <dc:creator>Jalla, Manisha</dc:creator>
  <cp:lastModifiedBy>Jalla, Manisha</cp:lastModifiedBy>
  <cp:revision>1</cp:revision>
  <dcterms:created xsi:type="dcterms:W3CDTF">2023-07-19T17:27:39Z</dcterms:created>
  <dcterms:modified xsi:type="dcterms:W3CDTF">2024-07-25T18:03:20Z</dcterms:modified>
</cp:coreProperties>
</file>